
<file path=[Content_Types].xml><?xml version="1.0" encoding="utf-8"?>
<Types xmlns="http://schemas.openxmlformats.org/package/2006/content-types">
  <Default Extension="jpeg" ContentType="image/jpeg"/>
  <Default Extension="mp3" ContentType="audio/mpeg"/>
  <Default Extension="png" ContentType="image/png"/>
  <Default Extension="rels" ContentType="application/vnd.openxmlformats-package.relationships+xml"/>
  <Default Extension="tiff" ContentType="image/tiff"/>
  <Default Extension="wav" ContentType="audio/x-wav"/>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theme/themeOverride1.xml" ContentType="application/vnd.openxmlformats-officedocument.themeOverride+xml"/>
  <Override PartName="/ppt/notesSlides/notesSlide1.xml" ContentType="application/vnd.openxmlformats-officedocument.presentationml.notesSlide+xml"/>
  <Override PartName="/ppt/theme/themeOverride2.xml" ContentType="application/vnd.openxmlformats-officedocument.themeOverride+xml"/>
  <Override PartName="/ppt/notesSlides/notesSlide2.xml" ContentType="application/vnd.openxmlformats-officedocument.presentationml.notesSlide+xml"/>
  <Override PartName="/ppt/theme/themeOverride3.xml" ContentType="application/vnd.openxmlformats-officedocument.themeOverride+xml"/>
  <Override PartName="/ppt/notesSlides/notesSlide3.xml" ContentType="application/vnd.openxmlformats-officedocument.presentationml.notesSlide+xml"/>
  <Override PartName="/ppt/theme/themeOverride4.xml" ContentType="application/vnd.openxmlformats-officedocument.themeOverride+xml"/>
  <Override PartName="/ppt/notesSlides/notesSlide4.xml" ContentType="application/vnd.openxmlformats-officedocument.presentationml.notesSlide+xml"/>
  <Override PartName="/ppt/theme/themeOverride5.xml" ContentType="application/vnd.openxmlformats-officedocument.themeOverride+xml"/>
  <Override PartName="/ppt/notesSlides/notesSlide5.xml" ContentType="application/vnd.openxmlformats-officedocument.presentationml.notesSlide+xml"/>
  <Override PartName="/ppt/theme/themeOverride6.xml" ContentType="application/vnd.openxmlformats-officedocument.themeOverride+xml"/>
  <Override PartName="/ppt/notesSlides/notesSlide6.xml" ContentType="application/vnd.openxmlformats-officedocument.presentationml.notesSlide+xml"/>
  <Override PartName="/ppt/theme/themeOverride7.xml" ContentType="application/vnd.openxmlformats-officedocument.themeOverride+xml"/>
  <Override PartName="/ppt/notesSlides/notesSlide7.xml" ContentType="application/vnd.openxmlformats-officedocument.presentationml.notesSlide+xml"/>
  <Override PartName="/ppt/theme/themeOverride8.xml" ContentType="application/vnd.openxmlformats-officedocument.themeOverride+xml"/>
  <Override PartName="/ppt/notesSlides/notesSlide8.xml" ContentType="application/vnd.openxmlformats-officedocument.presentationml.notesSlide+xml"/>
  <Override PartName="/ppt/theme/themeOverride9.xml" ContentType="application/vnd.openxmlformats-officedocument.themeOverride+xml"/>
  <Override PartName="/ppt/notesSlides/notesSlide9.xml" ContentType="application/vnd.openxmlformats-officedocument.presentationml.notesSlide+xml"/>
  <Override PartName="/ppt/theme/themeOverride10.xml" ContentType="application/vnd.openxmlformats-officedocument.themeOverride+xml"/>
  <Override PartName="/ppt/notesSlides/notesSlide10.xml" ContentType="application/vnd.openxmlformats-officedocument.presentationml.notesSlide+xml"/>
  <Override PartName="/ppt/theme/themeOverride11.xml" ContentType="application/vnd.openxmlformats-officedocument.themeOverride+xml"/>
  <Override PartName="/ppt/notesSlides/notesSlide11.xml" ContentType="application/vnd.openxmlformats-officedocument.presentationml.notesSlide+xml"/>
  <Override PartName="/ppt/theme/themeOverride12.xml" ContentType="application/vnd.openxmlformats-officedocument.themeOverride+xml"/>
  <Override PartName="/ppt/notesSlides/notesSlide12.xml" ContentType="application/vnd.openxmlformats-officedocument.presentationml.notesSlide+xml"/>
  <Override PartName="/ppt/theme/themeOverride13.xml" ContentType="application/vnd.openxmlformats-officedocument.themeOverride+xml"/>
  <Override PartName="/ppt/notesSlides/notesSlide1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17"/>
  </p:notesMasterIdLst>
  <p:sldIdLst>
    <p:sldId id="256" r:id="rId2"/>
    <p:sldId id="283" r:id="rId3"/>
    <p:sldId id="282" r:id="rId4"/>
    <p:sldId id="259" r:id="rId5"/>
    <p:sldId id="287" r:id="rId6"/>
    <p:sldId id="291" r:id="rId7"/>
    <p:sldId id="305" r:id="rId8"/>
    <p:sldId id="292" r:id="rId9"/>
    <p:sldId id="293" r:id="rId10"/>
    <p:sldId id="289" r:id="rId11"/>
    <p:sldId id="301" r:id="rId12"/>
    <p:sldId id="295" r:id="rId13"/>
    <p:sldId id="306" r:id="rId14"/>
    <p:sldId id="290" r:id="rId15"/>
    <p:sldId id="284" r:id="rId16"/>
  </p:sldIdLst>
  <p:sldSz cx="12192000" cy="6858000"/>
  <p:notesSz cx="6858000" cy="9144000"/>
  <p:custDataLst>
    <p:tags r:id="rId18"/>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092" userDrawn="1">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loop="1"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40A693"/>
    <a:srgbClr val="4276AA"/>
    <a:srgbClr val="178AA1"/>
    <a:srgbClr val="5E5CA2"/>
    <a:srgbClr val="778495"/>
    <a:srgbClr val="5268A5"/>
    <a:srgbClr val="44A0B3"/>
    <a:srgbClr val="5066A4"/>
    <a:srgbClr val="5D89B6"/>
    <a:srgbClr val="2585D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690" autoAdjust="0"/>
    <p:restoredTop sz="94660"/>
  </p:normalViewPr>
  <p:slideViewPr>
    <p:cSldViewPr snapToGrid="0" showGuides="1">
      <p:cViewPr varScale="1">
        <p:scale>
          <a:sx n="66" d="100"/>
          <a:sy n="66" d="100"/>
        </p:scale>
        <p:origin x="680" y="52"/>
      </p:cViewPr>
      <p:guideLst>
        <p:guide orient="horz" pos="2092"/>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gs" Target="tags/tag1.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media/image1.png>
</file>

<file path=ppt/media/image2.png>
</file>

<file path=ppt/media/image3.tiff>
</file>

<file path=ppt/media/image4.tiff>
</file>

<file path=ppt/media/media1.wav>
</file>

<file path=ppt/media/media2.mp3>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atin typeface="字魂59号-创粗黑" panose="00000500000000000000" pitchFamily="2" charset="-122"/>
                <a:ea typeface="字魂59号-创粗黑" panose="00000500000000000000" pitchFamily="2" charset="-122"/>
              </a:defRPr>
            </a:lvl1pPr>
          </a:lstStyle>
          <a:p>
            <a:endParaRPr lang="zh-CN" altLang="en-US" dirty="0"/>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atin typeface="字魂59号-创粗黑" panose="00000500000000000000" pitchFamily="2" charset="-122"/>
                <a:ea typeface="字魂59号-创粗黑" panose="00000500000000000000" pitchFamily="2" charset="-122"/>
              </a:defRPr>
            </a:lvl1pPr>
          </a:lstStyle>
          <a:p>
            <a:fld id="{A3B33178-B0D2-4D18-A1A6-149F71C60592}" type="datetimeFigureOut">
              <a:rPr lang="zh-CN" altLang="en-US" smtClean="0"/>
              <a:pPr/>
              <a:t>2021/1/11</a:t>
            </a:fld>
            <a:endParaRPr lang="zh-CN" altLang="en-US" dirty="0"/>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dirty="0"/>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dirty="0"/>
              <a:t>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atin typeface="字魂59号-创粗黑" panose="00000500000000000000" pitchFamily="2" charset="-122"/>
                <a:ea typeface="字魂59号-创粗黑" panose="00000500000000000000" pitchFamily="2" charset="-122"/>
              </a:defRPr>
            </a:lvl1pPr>
          </a:lstStyle>
          <a:p>
            <a:endParaRPr lang="zh-CN" altLang="en-US" dirty="0"/>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atin typeface="字魂59号-创粗黑" panose="00000500000000000000" pitchFamily="2" charset="-122"/>
                <a:ea typeface="字魂59号-创粗黑" panose="00000500000000000000" pitchFamily="2" charset="-122"/>
              </a:defRPr>
            </a:lvl1pPr>
          </a:lstStyle>
          <a:p>
            <a:fld id="{81D4C706-B552-48CF-B615-B4F29AB3EE56}" type="slidenum">
              <a:rPr lang="zh-CN" altLang="en-US" smtClean="0"/>
              <a:pPr/>
              <a:t>‹#›</a:t>
            </a:fld>
            <a:endParaRPr lang="zh-CN" altLang="en-US" dirty="0"/>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字魂59号-创粗黑" panose="00000500000000000000" pitchFamily="2" charset="-122"/>
        <a:ea typeface="字魂59号-创粗黑" panose="00000500000000000000" pitchFamily="2" charset="-122"/>
        <a:cs typeface="+mn-cs"/>
      </a:defRPr>
    </a:lvl1pPr>
    <a:lvl2pPr marL="457200" algn="l" defTabSz="914400" rtl="0" eaLnBrk="1" latinLnBrk="0" hangingPunct="1">
      <a:defRPr sz="1200" kern="1200">
        <a:solidFill>
          <a:schemeClr val="tx1"/>
        </a:solidFill>
        <a:latin typeface="字魂59号-创粗黑" panose="00000500000000000000" pitchFamily="2" charset="-122"/>
        <a:ea typeface="字魂59号-创粗黑" panose="00000500000000000000" pitchFamily="2" charset="-122"/>
        <a:cs typeface="+mn-cs"/>
      </a:defRPr>
    </a:lvl2pPr>
    <a:lvl3pPr marL="914400" algn="l" defTabSz="914400" rtl="0" eaLnBrk="1" latinLnBrk="0" hangingPunct="1">
      <a:defRPr sz="1200" kern="1200">
        <a:solidFill>
          <a:schemeClr val="tx1"/>
        </a:solidFill>
        <a:latin typeface="字魂59号-创粗黑" panose="00000500000000000000" pitchFamily="2" charset="-122"/>
        <a:ea typeface="字魂59号-创粗黑" panose="00000500000000000000" pitchFamily="2" charset="-122"/>
        <a:cs typeface="+mn-cs"/>
      </a:defRPr>
    </a:lvl3pPr>
    <a:lvl4pPr marL="1371600" algn="l" defTabSz="914400" rtl="0" eaLnBrk="1" latinLnBrk="0" hangingPunct="1">
      <a:defRPr sz="1200" kern="1200">
        <a:solidFill>
          <a:schemeClr val="tx1"/>
        </a:solidFill>
        <a:latin typeface="字魂59号-创粗黑" panose="00000500000000000000" pitchFamily="2" charset="-122"/>
        <a:ea typeface="字魂59号-创粗黑" panose="00000500000000000000" pitchFamily="2" charset="-122"/>
        <a:cs typeface="+mn-cs"/>
      </a:defRPr>
    </a:lvl4pPr>
    <a:lvl5pPr marL="1828800" algn="l" defTabSz="914400" rtl="0" eaLnBrk="1" latinLnBrk="0" hangingPunct="1">
      <a:defRPr sz="1200" kern="1200">
        <a:solidFill>
          <a:schemeClr val="tx1"/>
        </a:solidFill>
        <a:latin typeface="字魂59号-创粗黑" panose="00000500000000000000" pitchFamily="2" charset="-122"/>
        <a:ea typeface="字魂59号-创粗黑" panose="00000500000000000000" pitchFamily="2" charset="-122"/>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1D4C706-B552-48CF-B615-B4F29AB3EE56}" type="slidenum">
              <a:rPr lang="zh-CN" altLang="en-US" smtClean="0"/>
              <a:t>1</a:t>
            </a:fld>
            <a:endParaRPr lang="zh-CN" alt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1D4C706-B552-48CF-B615-B4F29AB3EE56}" type="slidenum">
              <a:rPr lang="zh-CN" altLang="en-US" smtClean="0"/>
              <a:t>11</a:t>
            </a:fld>
            <a:endParaRPr lang="zh-CN" altLang="en-US"/>
          </a:p>
        </p:txBody>
      </p:sp>
    </p:spTree>
    <p:extLst>
      <p:ext uri="{BB962C8B-B14F-4D97-AF65-F5344CB8AC3E}">
        <p14:creationId xmlns:p14="http://schemas.microsoft.com/office/powerpoint/2010/main" val="399135673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1D4C706-B552-48CF-B615-B4F29AB3EE56}" type="slidenum">
              <a:rPr lang="zh-CN" altLang="en-US" smtClean="0"/>
              <a:t>12</a:t>
            </a:fld>
            <a:endParaRPr lang="zh-CN" altLang="en-US"/>
          </a:p>
        </p:txBody>
      </p:sp>
    </p:spTree>
    <p:extLst>
      <p:ext uri="{BB962C8B-B14F-4D97-AF65-F5344CB8AC3E}">
        <p14:creationId xmlns:p14="http://schemas.microsoft.com/office/powerpoint/2010/main" val="262729173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1D4C706-B552-48CF-B615-B4F29AB3EE56}" type="slidenum">
              <a:rPr lang="zh-CN" altLang="en-US" smtClean="0"/>
              <a:t>14</a:t>
            </a:fld>
            <a:endParaRPr lang="zh-CN" altLang="en-US"/>
          </a:p>
        </p:txBody>
      </p:sp>
    </p:spTree>
    <p:extLst>
      <p:ext uri="{BB962C8B-B14F-4D97-AF65-F5344CB8AC3E}">
        <p14:creationId xmlns:p14="http://schemas.microsoft.com/office/powerpoint/2010/main" val="414400282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1D4C706-B552-48CF-B615-B4F29AB3EE56}" type="slidenum">
              <a:rPr lang="zh-CN" altLang="en-US" smtClean="0"/>
              <a:t>15</a:t>
            </a:fld>
            <a:endParaRPr lang="zh-CN" altLang="en-US"/>
          </a:p>
        </p:txBody>
      </p:sp>
    </p:spTree>
    <p:extLst>
      <p:ext uri="{BB962C8B-B14F-4D97-AF65-F5344CB8AC3E}">
        <p14:creationId xmlns:p14="http://schemas.microsoft.com/office/powerpoint/2010/main" val="288592539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1D4C706-B552-48CF-B615-B4F29AB3EE56}" type="slidenum">
              <a:rPr lang="zh-CN" altLang="en-US" smtClean="0"/>
              <a:t>2</a:t>
            </a:fld>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1D4C706-B552-48CF-B615-B4F29AB3EE56}" type="slidenum">
              <a:rPr lang="zh-CN" altLang="en-US" smtClean="0"/>
              <a:t>3</a:t>
            </a:fld>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1D4C706-B552-48CF-B615-B4F29AB3EE56}" type="slidenum">
              <a:rPr lang="zh-CN" altLang="en-US" smtClean="0"/>
              <a:t>4</a:t>
            </a:fld>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1D4C706-B552-48CF-B615-B4F29AB3EE56}" type="slidenum">
              <a:rPr lang="zh-CN" altLang="en-US" smtClean="0"/>
              <a:t>5</a:t>
            </a:fld>
            <a:endParaRPr lang="zh-CN" altLang="en-US"/>
          </a:p>
        </p:txBody>
      </p:sp>
    </p:spTree>
    <p:extLst>
      <p:ext uri="{BB962C8B-B14F-4D97-AF65-F5344CB8AC3E}">
        <p14:creationId xmlns:p14="http://schemas.microsoft.com/office/powerpoint/2010/main" val="191363295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1D4C706-B552-48CF-B615-B4F29AB3EE56}" type="slidenum">
              <a:rPr lang="zh-CN" altLang="en-US" smtClean="0"/>
              <a:t>6</a:t>
            </a:fld>
            <a:endParaRPr lang="zh-CN" altLang="en-US"/>
          </a:p>
        </p:txBody>
      </p:sp>
    </p:spTree>
    <p:extLst>
      <p:ext uri="{BB962C8B-B14F-4D97-AF65-F5344CB8AC3E}">
        <p14:creationId xmlns:p14="http://schemas.microsoft.com/office/powerpoint/2010/main" val="239309149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1D4C706-B552-48CF-B615-B4F29AB3EE56}" type="slidenum">
              <a:rPr lang="zh-CN" altLang="en-US" smtClean="0"/>
              <a:t>8</a:t>
            </a:fld>
            <a:endParaRPr lang="zh-CN" altLang="en-US"/>
          </a:p>
        </p:txBody>
      </p:sp>
    </p:spTree>
    <p:extLst>
      <p:ext uri="{BB962C8B-B14F-4D97-AF65-F5344CB8AC3E}">
        <p14:creationId xmlns:p14="http://schemas.microsoft.com/office/powerpoint/2010/main" val="280463361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1D4C706-B552-48CF-B615-B4F29AB3EE56}" type="slidenum">
              <a:rPr lang="zh-CN" altLang="en-US" smtClean="0"/>
              <a:t>9</a:t>
            </a:fld>
            <a:endParaRPr lang="zh-CN" altLang="en-US"/>
          </a:p>
        </p:txBody>
      </p:sp>
    </p:spTree>
    <p:extLst>
      <p:ext uri="{BB962C8B-B14F-4D97-AF65-F5344CB8AC3E}">
        <p14:creationId xmlns:p14="http://schemas.microsoft.com/office/powerpoint/2010/main" val="284395037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1D4C706-B552-48CF-B615-B4F29AB3EE56}" type="slidenum">
              <a:rPr lang="zh-CN" altLang="en-US" smtClean="0"/>
              <a:t>10</a:t>
            </a:fld>
            <a:endParaRPr lang="zh-CN" altLang="en-US"/>
          </a:p>
        </p:txBody>
      </p:sp>
    </p:spTree>
    <p:extLst>
      <p:ext uri="{BB962C8B-B14F-4D97-AF65-F5344CB8AC3E}">
        <p14:creationId xmlns:p14="http://schemas.microsoft.com/office/powerpoint/2010/main" val="421762978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a:prstGeom prst="rect">
            <a:avLst/>
          </a:prstGeom>
        </p:spPr>
        <p:txBody>
          <a:bodyPr anchor="b"/>
          <a:lstStyle>
            <a:lvl1pPr algn="ctr">
              <a:defRPr sz="6000">
                <a:latin typeface="字魂59号-创粗黑" panose="00000500000000000000" pitchFamily="2" charset="-122"/>
                <a:ea typeface="字魂59号-创粗黑" panose="00000500000000000000" pitchFamily="2" charset="-122"/>
              </a:defRPr>
            </a:lvl1pPr>
          </a:lstStyle>
          <a:p>
            <a:r>
              <a:rPr lang="zh-CN" altLang="en-US" dirty="0"/>
              <a:t>单击此处编辑母版标题样式</a:t>
            </a:r>
          </a:p>
        </p:txBody>
      </p:sp>
      <p:sp>
        <p:nvSpPr>
          <p:cNvPr id="3" name="副标题 2"/>
          <p:cNvSpPr>
            <a:spLocks noGrp="1"/>
          </p:cNvSpPr>
          <p:nvPr>
            <p:ph type="subTitle" idx="1" hasCustomPrompt="1"/>
          </p:nvPr>
        </p:nvSpPr>
        <p:spPr>
          <a:xfrm>
            <a:off x="1524000" y="3602038"/>
            <a:ext cx="9144000" cy="1655762"/>
          </a:xfrm>
          <a:prstGeom prst="rect">
            <a:avLst/>
          </a:prstGeom>
        </p:spPr>
        <p:txBody>
          <a:bodyPr/>
          <a:lstStyle>
            <a:lvl1pPr marL="0" indent="0" algn="ctr">
              <a:buNone/>
              <a:defRPr sz="2400">
                <a:latin typeface="字魂59号-创粗黑" panose="00000500000000000000" pitchFamily="2" charset="-122"/>
                <a:ea typeface="字魂59号-创粗黑" panose="00000500000000000000" pitchFamily="2" charset="-122"/>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dirty="0"/>
              <a:t>单击以编辑母版副标题样式</a:t>
            </a:r>
          </a:p>
        </p:txBody>
      </p:sp>
      <p:sp>
        <p:nvSpPr>
          <p:cNvPr id="4" name="日期占位符 3"/>
          <p:cNvSpPr>
            <a:spLocks noGrp="1"/>
          </p:cNvSpPr>
          <p:nvPr>
            <p:ph type="dt" sz="half" idx="10"/>
          </p:nvPr>
        </p:nvSpPr>
        <p:spPr>
          <a:xfrm>
            <a:off x="838200" y="6356350"/>
            <a:ext cx="2743200" cy="365125"/>
          </a:xfrm>
          <a:prstGeom prst="rect">
            <a:avLst/>
          </a:prstGeom>
        </p:spPr>
        <p:txBody>
          <a:bodyPr/>
          <a:lstStyle>
            <a:lvl1pPr>
              <a:defRPr>
                <a:latin typeface="字魂59号-创粗黑" panose="00000500000000000000" pitchFamily="2" charset="-122"/>
                <a:ea typeface="字魂59号-创粗黑" panose="00000500000000000000" pitchFamily="2" charset="-122"/>
              </a:defRPr>
            </a:lvl1pPr>
          </a:lstStyle>
          <a:p>
            <a:fld id="{DEBF585A-A565-448C-A0F9-FF2FA03C6E74}" type="datetimeFigureOut">
              <a:rPr lang="zh-CN" altLang="en-US" smtClean="0"/>
              <a:pPr/>
              <a:t>2021/1/11</a:t>
            </a:fld>
            <a:endParaRPr lang="zh-CN" altLang="en-US" dirty="0"/>
          </a:p>
        </p:txBody>
      </p:sp>
      <p:sp>
        <p:nvSpPr>
          <p:cNvPr id="5" name="页脚占位符 4"/>
          <p:cNvSpPr>
            <a:spLocks noGrp="1"/>
          </p:cNvSpPr>
          <p:nvPr>
            <p:ph type="ftr" sz="quarter" idx="11"/>
          </p:nvPr>
        </p:nvSpPr>
        <p:spPr>
          <a:xfrm>
            <a:off x="4038600" y="6356350"/>
            <a:ext cx="4114800" cy="365125"/>
          </a:xfrm>
          <a:prstGeom prst="rect">
            <a:avLst/>
          </a:prstGeom>
        </p:spPr>
        <p:txBody>
          <a:bodyPr/>
          <a:lstStyle>
            <a:lvl1pPr>
              <a:defRPr>
                <a:latin typeface="字魂59号-创粗黑" panose="00000500000000000000" pitchFamily="2" charset="-122"/>
                <a:ea typeface="字魂59号-创粗黑" panose="00000500000000000000" pitchFamily="2" charset="-122"/>
              </a:defRPr>
            </a:lvl1pPr>
          </a:lstStyle>
          <a:p>
            <a:endParaRPr lang="zh-CN" altLang="en-US" dirty="0"/>
          </a:p>
        </p:txBody>
      </p:sp>
      <p:sp>
        <p:nvSpPr>
          <p:cNvPr id="6" name="灯片编号占位符 5"/>
          <p:cNvSpPr>
            <a:spLocks noGrp="1"/>
          </p:cNvSpPr>
          <p:nvPr>
            <p:ph type="sldNum" sz="quarter" idx="12"/>
          </p:nvPr>
        </p:nvSpPr>
        <p:spPr>
          <a:xfrm>
            <a:off x="8610600" y="6356350"/>
            <a:ext cx="2743200" cy="365125"/>
          </a:xfrm>
          <a:prstGeom prst="rect">
            <a:avLst/>
          </a:prstGeom>
        </p:spPr>
        <p:txBody>
          <a:bodyPr/>
          <a:lstStyle>
            <a:lvl1pPr>
              <a:defRPr>
                <a:latin typeface="字魂59号-创粗黑" panose="00000500000000000000" pitchFamily="2" charset="-122"/>
                <a:ea typeface="字魂59号-创粗黑" panose="00000500000000000000" pitchFamily="2" charset="-122"/>
              </a:defRPr>
            </a:lvl1pPr>
          </a:lstStyle>
          <a:p>
            <a:fld id="{3362607B-C3C5-4423-BE98-0A3E96D36AB8}" type="slidenum">
              <a:rPr lang="zh-CN" altLang="en-US" smtClean="0"/>
              <a:pPr/>
              <a:t>‹#›</a:t>
            </a:fld>
            <a:endParaRPr lang="zh-CN" altLang="en-US" dirty="0"/>
          </a:p>
        </p:txBody>
      </p:sp>
    </p:spTree>
  </p:cSld>
  <p:clrMapOvr>
    <a:masterClrMapping/>
  </p:clrMapOvr>
  <mc:AlternateContent xmlns:mc="http://schemas.openxmlformats.org/markup-compatibility/2006" xmlns:p14="http://schemas.microsoft.com/office/powerpoint/2010/main">
    <mc:Choice Requires="p14">
      <p:transition spd="slow" p14:dur="1250" advClick="0" advTm="2000">
        <p:blinds dir="vert"/>
      </p:transition>
    </mc:Choice>
    <mc:Fallback xmlns="">
      <p:transition spd="slow" advClick="0" advTm="2000">
        <p:blinds dir="vert"/>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125"/>
            <a:ext cx="10515600" cy="1325563"/>
          </a:xfrm>
          <a:prstGeom prst="rect">
            <a:avLst/>
          </a:prstGeom>
        </p:spPr>
        <p:txBody>
          <a:bodyPr/>
          <a:lstStyle>
            <a:lvl1pPr>
              <a:defRPr>
                <a:latin typeface="字魂59号-创粗黑" panose="00000500000000000000" pitchFamily="2" charset="-122"/>
                <a:ea typeface="字魂59号-创粗黑" panose="00000500000000000000" pitchFamily="2" charset="-122"/>
              </a:defRPr>
            </a:lvl1pPr>
          </a:lstStyle>
          <a:p>
            <a:r>
              <a:rPr lang="zh-CN" altLang="en-US" dirty="0"/>
              <a:t>单击此处编辑母版标题样式</a:t>
            </a:r>
          </a:p>
        </p:txBody>
      </p:sp>
      <p:sp>
        <p:nvSpPr>
          <p:cNvPr id="3" name="竖排文字占位符 2"/>
          <p:cNvSpPr>
            <a:spLocks noGrp="1"/>
          </p:cNvSpPr>
          <p:nvPr>
            <p:ph type="body" orient="vert" idx="1" hasCustomPrompt="1"/>
          </p:nvPr>
        </p:nvSpPr>
        <p:spPr>
          <a:xfrm>
            <a:off x="838200" y="1825625"/>
            <a:ext cx="10515600" cy="4351338"/>
          </a:xfrm>
          <a:prstGeom prst="rect">
            <a:avLst/>
          </a:prstGeom>
        </p:spPr>
        <p:txBody>
          <a:bodyPr vert="eaVert"/>
          <a:lstStyle>
            <a:lvl1pPr>
              <a:defRPr>
                <a:latin typeface="字魂59号-创粗黑" panose="00000500000000000000" pitchFamily="2" charset="-122"/>
                <a:ea typeface="字魂59号-创粗黑" panose="00000500000000000000" pitchFamily="2" charset="-122"/>
              </a:defRPr>
            </a:lvl1pPr>
            <a:lvl2pPr>
              <a:defRPr>
                <a:latin typeface="字魂59号-创粗黑" panose="00000500000000000000" pitchFamily="2" charset="-122"/>
                <a:ea typeface="字魂59号-创粗黑" panose="00000500000000000000" pitchFamily="2" charset="-122"/>
              </a:defRPr>
            </a:lvl2pPr>
            <a:lvl3pPr>
              <a:defRPr>
                <a:latin typeface="字魂59号-创粗黑" panose="00000500000000000000" pitchFamily="2" charset="-122"/>
                <a:ea typeface="字魂59号-创粗黑" panose="00000500000000000000" pitchFamily="2" charset="-122"/>
              </a:defRPr>
            </a:lvl3pPr>
            <a:lvl4pPr>
              <a:defRPr>
                <a:latin typeface="字魂59号-创粗黑" panose="00000500000000000000" pitchFamily="2" charset="-122"/>
                <a:ea typeface="字魂59号-创粗黑" panose="00000500000000000000" pitchFamily="2" charset="-122"/>
              </a:defRPr>
            </a:lvl4pPr>
            <a:lvl5pPr>
              <a:defRPr>
                <a:latin typeface="字魂59号-创粗黑" panose="00000500000000000000" pitchFamily="2" charset="-122"/>
                <a:ea typeface="字魂59号-创粗黑" panose="00000500000000000000" pitchFamily="2" charset="-122"/>
              </a:defRPr>
            </a:lvl5pPr>
          </a:lstStyle>
          <a:p>
            <a:pPr lvl="0"/>
            <a:r>
              <a:rPr lang="zh-CN" altLang="en-US" dirty="0"/>
              <a:t>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4" name="日期占位符 3"/>
          <p:cNvSpPr>
            <a:spLocks noGrp="1"/>
          </p:cNvSpPr>
          <p:nvPr>
            <p:ph type="dt" sz="half" idx="10"/>
          </p:nvPr>
        </p:nvSpPr>
        <p:spPr>
          <a:xfrm>
            <a:off x="838200" y="6356350"/>
            <a:ext cx="2743200" cy="365125"/>
          </a:xfrm>
          <a:prstGeom prst="rect">
            <a:avLst/>
          </a:prstGeom>
        </p:spPr>
        <p:txBody>
          <a:bodyPr/>
          <a:lstStyle>
            <a:lvl1pPr>
              <a:defRPr>
                <a:latin typeface="字魂59号-创粗黑" panose="00000500000000000000" pitchFamily="2" charset="-122"/>
                <a:ea typeface="字魂59号-创粗黑" panose="00000500000000000000" pitchFamily="2" charset="-122"/>
              </a:defRPr>
            </a:lvl1pPr>
          </a:lstStyle>
          <a:p>
            <a:fld id="{DEBF585A-A565-448C-A0F9-FF2FA03C6E74}" type="datetimeFigureOut">
              <a:rPr lang="zh-CN" altLang="en-US" smtClean="0"/>
              <a:pPr/>
              <a:t>2021/1/11</a:t>
            </a:fld>
            <a:endParaRPr lang="zh-CN" altLang="en-US" dirty="0"/>
          </a:p>
        </p:txBody>
      </p:sp>
      <p:sp>
        <p:nvSpPr>
          <p:cNvPr id="5" name="页脚占位符 4"/>
          <p:cNvSpPr>
            <a:spLocks noGrp="1"/>
          </p:cNvSpPr>
          <p:nvPr>
            <p:ph type="ftr" sz="quarter" idx="11"/>
          </p:nvPr>
        </p:nvSpPr>
        <p:spPr>
          <a:xfrm>
            <a:off x="4038600" y="6356350"/>
            <a:ext cx="4114800" cy="365125"/>
          </a:xfrm>
          <a:prstGeom prst="rect">
            <a:avLst/>
          </a:prstGeom>
        </p:spPr>
        <p:txBody>
          <a:bodyPr/>
          <a:lstStyle>
            <a:lvl1pPr>
              <a:defRPr>
                <a:latin typeface="字魂59号-创粗黑" panose="00000500000000000000" pitchFamily="2" charset="-122"/>
                <a:ea typeface="字魂59号-创粗黑" panose="00000500000000000000" pitchFamily="2" charset="-122"/>
              </a:defRPr>
            </a:lvl1pPr>
          </a:lstStyle>
          <a:p>
            <a:endParaRPr lang="zh-CN" altLang="en-US" dirty="0"/>
          </a:p>
        </p:txBody>
      </p:sp>
      <p:sp>
        <p:nvSpPr>
          <p:cNvPr id="6" name="灯片编号占位符 5"/>
          <p:cNvSpPr>
            <a:spLocks noGrp="1"/>
          </p:cNvSpPr>
          <p:nvPr>
            <p:ph type="sldNum" sz="quarter" idx="12"/>
          </p:nvPr>
        </p:nvSpPr>
        <p:spPr>
          <a:xfrm>
            <a:off x="8610600" y="6356350"/>
            <a:ext cx="2743200" cy="365125"/>
          </a:xfrm>
          <a:prstGeom prst="rect">
            <a:avLst/>
          </a:prstGeom>
        </p:spPr>
        <p:txBody>
          <a:bodyPr/>
          <a:lstStyle>
            <a:lvl1pPr>
              <a:defRPr>
                <a:latin typeface="字魂59号-创粗黑" panose="00000500000000000000" pitchFamily="2" charset="-122"/>
                <a:ea typeface="字魂59号-创粗黑" panose="00000500000000000000" pitchFamily="2" charset="-122"/>
              </a:defRPr>
            </a:lvl1pPr>
          </a:lstStyle>
          <a:p>
            <a:fld id="{3362607B-C3C5-4423-BE98-0A3E96D36AB8}" type="slidenum">
              <a:rPr lang="zh-CN" altLang="en-US" smtClean="0"/>
              <a:pPr/>
              <a:t>‹#›</a:t>
            </a:fld>
            <a:endParaRPr lang="zh-CN" altLang="en-US" dirty="0"/>
          </a:p>
        </p:txBody>
      </p:sp>
    </p:spTree>
  </p:cSld>
  <p:clrMapOvr>
    <a:masterClrMapping/>
  </p:clrMapOvr>
  <mc:AlternateContent xmlns:mc="http://schemas.openxmlformats.org/markup-compatibility/2006" xmlns:p14="http://schemas.microsoft.com/office/powerpoint/2010/main">
    <mc:Choice Requires="p14">
      <p:transition spd="slow" p14:dur="1250" advClick="0" advTm="2000">
        <p:blinds dir="vert"/>
      </p:transition>
    </mc:Choice>
    <mc:Fallback xmlns="">
      <p:transition spd="slow" advClick="0" advTm="2000">
        <p:blinds dir="vert"/>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a:prstGeom prst="rect">
            <a:avLst/>
          </a:prstGeom>
        </p:spPr>
        <p:txBody>
          <a:bodyPr vert="eaVert"/>
          <a:lstStyle>
            <a:lvl1pPr>
              <a:defRPr>
                <a:latin typeface="字魂59号-创粗黑" panose="00000500000000000000" pitchFamily="2" charset="-122"/>
                <a:ea typeface="字魂59号-创粗黑" panose="00000500000000000000" pitchFamily="2" charset="-122"/>
              </a:defRPr>
            </a:lvl1pPr>
          </a:lstStyle>
          <a:p>
            <a:r>
              <a:rPr lang="zh-CN" altLang="en-US" dirty="0"/>
              <a:t>单击此处编辑母版标题样式</a:t>
            </a:r>
          </a:p>
        </p:txBody>
      </p:sp>
      <p:sp>
        <p:nvSpPr>
          <p:cNvPr id="3" name="竖排文字占位符 2"/>
          <p:cNvSpPr>
            <a:spLocks noGrp="1"/>
          </p:cNvSpPr>
          <p:nvPr>
            <p:ph type="body" orient="vert" idx="1" hasCustomPrompt="1"/>
          </p:nvPr>
        </p:nvSpPr>
        <p:spPr>
          <a:xfrm>
            <a:off x="838200" y="365125"/>
            <a:ext cx="7734300" cy="5811838"/>
          </a:xfrm>
          <a:prstGeom prst="rect">
            <a:avLst/>
          </a:prstGeom>
        </p:spPr>
        <p:txBody>
          <a:bodyPr vert="eaVert"/>
          <a:lstStyle>
            <a:lvl1pPr>
              <a:defRPr>
                <a:latin typeface="字魂59号-创粗黑" panose="00000500000000000000" pitchFamily="2" charset="-122"/>
                <a:ea typeface="字魂59号-创粗黑" panose="00000500000000000000" pitchFamily="2" charset="-122"/>
              </a:defRPr>
            </a:lvl1pPr>
            <a:lvl2pPr>
              <a:defRPr>
                <a:latin typeface="字魂59号-创粗黑" panose="00000500000000000000" pitchFamily="2" charset="-122"/>
                <a:ea typeface="字魂59号-创粗黑" panose="00000500000000000000" pitchFamily="2" charset="-122"/>
              </a:defRPr>
            </a:lvl2pPr>
            <a:lvl3pPr>
              <a:defRPr>
                <a:latin typeface="字魂59号-创粗黑" panose="00000500000000000000" pitchFamily="2" charset="-122"/>
                <a:ea typeface="字魂59号-创粗黑" panose="00000500000000000000" pitchFamily="2" charset="-122"/>
              </a:defRPr>
            </a:lvl3pPr>
            <a:lvl4pPr>
              <a:defRPr>
                <a:latin typeface="字魂59号-创粗黑" panose="00000500000000000000" pitchFamily="2" charset="-122"/>
                <a:ea typeface="字魂59号-创粗黑" panose="00000500000000000000" pitchFamily="2" charset="-122"/>
              </a:defRPr>
            </a:lvl4pPr>
            <a:lvl5pPr>
              <a:defRPr>
                <a:latin typeface="字魂59号-创粗黑" panose="00000500000000000000" pitchFamily="2" charset="-122"/>
                <a:ea typeface="字魂59号-创粗黑" panose="00000500000000000000" pitchFamily="2" charset="-122"/>
              </a:defRPr>
            </a:lvl5pPr>
          </a:lstStyle>
          <a:p>
            <a:pPr lvl="0"/>
            <a:r>
              <a:rPr lang="zh-CN" altLang="en-US" dirty="0"/>
              <a:t>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4" name="日期占位符 3"/>
          <p:cNvSpPr>
            <a:spLocks noGrp="1"/>
          </p:cNvSpPr>
          <p:nvPr>
            <p:ph type="dt" sz="half" idx="10"/>
          </p:nvPr>
        </p:nvSpPr>
        <p:spPr>
          <a:xfrm>
            <a:off x="838200" y="6356350"/>
            <a:ext cx="2743200" cy="365125"/>
          </a:xfrm>
          <a:prstGeom prst="rect">
            <a:avLst/>
          </a:prstGeom>
        </p:spPr>
        <p:txBody>
          <a:bodyPr/>
          <a:lstStyle>
            <a:lvl1pPr>
              <a:defRPr>
                <a:latin typeface="字魂59号-创粗黑" panose="00000500000000000000" pitchFamily="2" charset="-122"/>
                <a:ea typeface="字魂59号-创粗黑" panose="00000500000000000000" pitchFamily="2" charset="-122"/>
              </a:defRPr>
            </a:lvl1pPr>
          </a:lstStyle>
          <a:p>
            <a:fld id="{DEBF585A-A565-448C-A0F9-FF2FA03C6E74}" type="datetimeFigureOut">
              <a:rPr lang="zh-CN" altLang="en-US" smtClean="0"/>
              <a:pPr/>
              <a:t>2021/1/11</a:t>
            </a:fld>
            <a:endParaRPr lang="zh-CN" altLang="en-US" dirty="0"/>
          </a:p>
        </p:txBody>
      </p:sp>
      <p:sp>
        <p:nvSpPr>
          <p:cNvPr id="5" name="页脚占位符 4"/>
          <p:cNvSpPr>
            <a:spLocks noGrp="1"/>
          </p:cNvSpPr>
          <p:nvPr>
            <p:ph type="ftr" sz="quarter" idx="11"/>
          </p:nvPr>
        </p:nvSpPr>
        <p:spPr>
          <a:xfrm>
            <a:off x="4038600" y="6356350"/>
            <a:ext cx="4114800" cy="365125"/>
          </a:xfrm>
          <a:prstGeom prst="rect">
            <a:avLst/>
          </a:prstGeom>
        </p:spPr>
        <p:txBody>
          <a:bodyPr/>
          <a:lstStyle>
            <a:lvl1pPr>
              <a:defRPr>
                <a:latin typeface="字魂59号-创粗黑" panose="00000500000000000000" pitchFamily="2" charset="-122"/>
                <a:ea typeface="字魂59号-创粗黑" panose="00000500000000000000" pitchFamily="2" charset="-122"/>
              </a:defRPr>
            </a:lvl1pPr>
          </a:lstStyle>
          <a:p>
            <a:endParaRPr lang="zh-CN" altLang="en-US" dirty="0"/>
          </a:p>
        </p:txBody>
      </p:sp>
      <p:sp>
        <p:nvSpPr>
          <p:cNvPr id="6" name="灯片编号占位符 5"/>
          <p:cNvSpPr>
            <a:spLocks noGrp="1"/>
          </p:cNvSpPr>
          <p:nvPr>
            <p:ph type="sldNum" sz="quarter" idx="12"/>
          </p:nvPr>
        </p:nvSpPr>
        <p:spPr>
          <a:xfrm>
            <a:off x="8610600" y="6356350"/>
            <a:ext cx="2743200" cy="365125"/>
          </a:xfrm>
          <a:prstGeom prst="rect">
            <a:avLst/>
          </a:prstGeom>
        </p:spPr>
        <p:txBody>
          <a:bodyPr/>
          <a:lstStyle>
            <a:lvl1pPr>
              <a:defRPr>
                <a:latin typeface="字魂59号-创粗黑" panose="00000500000000000000" pitchFamily="2" charset="-122"/>
                <a:ea typeface="字魂59号-创粗黑" panose="00000500000000000000" pitchFamily="2" charset="-122"/>
              </a:defRPr>
            </a:lvl1pPr>
          </a:lstStyle>
          <a:p>
            <a:fld id="{3362607B-C3C5-4423-BE98-0A3E96D36AB8}" type="slidenum">
              <a:rPr lang="zh-CN" altLang="en-US" smtClean="0"/>
              <a:pPr/>
              <a:t>‹#›</a:t>
            </a:fld>
            <a:endParaRPr lang="zh-CN" altLang="en-US" dirty="0"/>
          </a:p>
        </p:txBody>
      </p:sp>
    </p:spTree>
  </p:cSld>
  <p:clrMapOvr>
    <a:masterClrMapping/>
  </p:clrMapOvr>
  <mc:AlternateContent xmlns:mc="http://schemas.openxmlformats.org/markup-compatibility/2006" xmlns:p14="http://schemas.microsoft.com/office/powerpoint/2010/main">
    <mc:Choice Requires="p14">
      <p:transition spd="slow" p14:dur="1250" advClick="0" advTm="2000">
        <p:blinds dir="vert"/>
      </p:transition>
    </mc:Choice>
    <mc:Fallback xmlns="">
      <p:transition spd="slow" advClick="0" advTm="2000">
        <p:blinds dir="vert"/>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自定义版式">
    <p:spTree>
      <p:nvGrpSpPr>
        <p:cNvPr id="1" name=""/>
        <p:cNvGrpSpPr/>
        <p:nvPr/>
      </p:nvGrpSpPr>
      <p:grpSpPr>
        <a:xfrm>
          <a:off x="0" y="0"/>
          <a:ext cx="0" cy="0"/>
          <a:chOff x="0" y="0"/>
          <a:chExt cx="0" cy="0"/>
        </a:xfrm>
      </p:grpSpPr>
      <p:sp>
        <p:nvSpPr>
          <p:cNvPr id="3" name="副标题 2"/>
          <p:cNvSpPr>
            <a:spLocks noGrp="1"/>
          </p:cNvSpPr>
          <p:nvPr userDrawn="1"/>
        </p:nvSpPr>
        <p:spPr>
          <a:xfrm>
            <a:off x="2034745" y="4284124"/>
            <a:ext cx="8078055" cy="1655762"/>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nSpc>
                <a:spcPct val="150000"/>
              </a:lnSpc>
            </a:pPr>
            <a:r>
              <a:rPr lang="zh-CN" altLang="en-US" sz="1200" noProof="0" dirty="0">
                <a:ln>
                  <a:noFill/>
                </a:ln>
                <a:solidFill>
                  <a:srgbClr val="FF0000"/>
                </a:solidFill>
                <a:effectLst/>
                <a:uLnTx/>
                <a:uFillTx/>
                <a:latin typeface="字魂59号-创粗黑" panose="00000500000000000000" pitchFamily="2" charset="-122"/>
                <a:ea typeface="字魂59号-创粗黑" panose="00000500000000000000" pitchFamily="2" charset="-122"/>
                <a:sym typeface="+mn-ea"/>
              </a:rPr>
              <a:t>感谢您下载包图网平台上提供的</a:t>
            </a:r>
            <a:r>
              <a:rPr lang="en-US" altLang="zh-CN" sz="1200" noProof="0" dirty="0">
                <a:ln>
                  <a:noFill/>
                </a:ln>
                <a:solidFill>
                  <a:srgbClr val="FF0000"/>
                </a:solidFill>
                <a:effectLst/>
                <a:uLnTx/>
                <a:uFillTx/>
                <a:latin typeface="字魂59号-创粗黑" panose="00000500000000000000" pitchFamily="2" charset="-122"/>
                <a:ea typeface="字魂59号-创粗黑" panose="00000500000000000000" pitchFamily="2" charset="-122"/>
                <a:sym typeface="+mn-ea"/>
              </a:rPr>
              <a:t>PPT</a:t>
            </a:r>
            <a:r>
              <a:rPr lang="zh-CN" altLang="en-US" sz="1200" noProof="0" dirty="0">
                <a:ln>
                  <a:noFill/>
                </a:ln>
                <a:solidFill>
                  <a:srgbClr val="FF0000"/>
                </a:solidFill>
                <a:effectLst/>
                <a:uLnTx/>
                <a:uFillTx/>
                <a:latin typeface="字魂59号-创粗黑" panose="00000500000000000000" pitchFamily="2" charset="-122"/>
                <a:ea typeface="字魂59号-创粗黑" panose="00000500000000000000" pitchFamily="2" charset="-122"/>
                <a:sym typeface="+mn-ea"/>
              </a:rPr>
              <a:t>作品，为了您和包图网以及原创作者的利益，请勿复制、传播、销售，否则将承担法律责任！包图网将对作品进行维权，按照传播下载次数进行十倍的索取赔偿！</a:t>
            </a:r>
            <a:endParaRPr kumimoji="0" lang="zh-CN" altLang="en-US" sz="1200" b="0" i="0" u="none" strike="noStrike" kern="1200" cap="none" spc="0" normalizeH="0" baseline="0" noProof="0" dirty="0">
              <a:ln>
                <a:noFill/>
              </a:ln>
              <a:solidFill>
                <a:srgbClr val="FF0000"/>
              </a:solidFill>
              <a:effectLst/>
              <a:uLnTx/>
              <a:uFillTx/>
              <a:latin typeface="字魂59号-创粗黑" panose="00000500000000000000" pitchFamily="2" charset="-122"/>
              <a:ea typeface="字魂59号-创粗黑" panose="00000500000000000000" pitchFamily="2" charset="-122"/>
              <a:cs typeface="+mn-cs"/>
              <a:sym typeface="+mn-ea"/>
            </a:endParaRPr>
          </a:p>
          <a:p>
            <a:endParaRPr kumimoji="0" lang="zh-CN" altLang="en-US" sz="1200" b="0" i="0" u="none" strike="noStrike" kern="1200" cap="none" spc="0" normalizeH="0" baseline="0" noProof="0" dirty="0">
              <a:ln>
                <a:noFill/>
              </a:ln>
              <a:solidFill>
                <a:srgbClr val="FF0000"/>
              </a:solidFill>
              <a:effectLst/>
              <a:uLnTx/>
              <a:uFillTx/>
              <a:latin typeface="字魂59号-创粗黑" panose="00000500000000000000" pitchFamily="2" charset="-122"/>
              <a:ea typeface="字魂59号-创粗黑" panose="00000500000000000000" pitchFamily="2" charset="-122"/>
              <a:cs typeface="+mn-cs"/>
              <a:sym typeface="+mn-ea"/>
            </a:endParaRPr>
          </a:p>
        </p:txBody>
      </p:sp>
    </p:spTree>
  </p:cSld>
  <p:clrMapOvr>
    <a:masterClrMapping/>
  </p:clrMapOvr>
  <mc:AlternateContent xmlns:mc="http://schemas.openxmlformats.org/markup-compatibility/2006" xmlns:p14="http://schemas.microsoft.com/office/powerpoint/2010/main">
    <mc:Choice Requires="p14">
      <p:transition spd="slow" p14:dur="1250" advClick="0" advTm="2000">
        <p:blinds dir="vert"/>
      </p:transition>
    </mc:Choice>
    <mc:Fallback xmlns="">
      <p:transition spd="slow" advClick="0" advTm="2000">
        <p:blinds dir="vert"/>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125"/>
            <a:ext cx="10515600" cy="1325563"/>
          </a:xfrm>
          <a:prstGeom prst="rect">
            <a:avLst/>
          </a:prstGeom>
        </p:spPr>
        <p:txBody>
          <a:bodyPr/>
          <a:lstStyle>
            <a:lvl1pPr>
              <a:defRPr>
                <a:latin typeface="字魂59号-创粗黑" panose="00000500000000000000" pitchFamily="2" charset="-122"/>
                <a:ea typeface="字魂59号-创粗黑" panose="00000500000000000000" pitchFamily="2" charset="-122"/>
              </a:defRPr>
            </a:lvl1pPr>
          </a:lstStyle>
          <a:p>
            <a:r>
              <a:rPr lang="zh-CN" altLang="en-US" dirty="0"/>
              <a:t>单击此处编辑母版标题样式</a:t>
            </a:r>
          </a:p>
        </p:txBody>
      </p:sp>
      <p:sp>
        <p:nvSpPr>
          <p:cNvPr id="3" name="内容占位符 2"/>
          <p:cNvSpPr>
            <a:spLocks noGrp="1"/>
          </p:cNvSpPr>
          <p:nvPr>
            <p:ph idx="1" hasCustomPrompt="1"/>
          </p:nvPr>
        </p:nvSpPr>
        <p:spPr>
          <a:xfrm>
            <a:off x="838200" y="1825625"/>
            <a:ext cx="10515600" cy="4351338"/>
          </a:xfrm>
          <a:prstGeom prst="rect">
            <a:avLst/>
          </a:prstGeom>
        </p:spPr>
        <p:txBody>
          <a:bodyPr/>
          <a:lstStyle>
            <a:lvl1pPr>
              <a:defRPr>
                <a:latin typeface="字魂59号-创粗黑" panose="00000500000000000000" pitchFamily="2" charset="-122"/>
                <a:ea typeface="字魂59号-创粗黑" panose="00000500000000000000" pitchFamily="2" charset="-122"/>
              </a:defRPr>
            </a:lvl1pPr>
            <a:lvl2pPr>
              <a:defRPr>
                <a:latin typeface="字魂59号-创粗黑" panose="00000500000000000000" pitchFamily="2" charset="-122"/>
                <a:ea typeface="字魂59号-创粗黑" panose="00000500000000000000" pitchFamily="2" charset="-122"/>
              </a:defRPr>
            </a:lvl2pPr>
            <a:lvl3pPr>
              <a:defRPr>
                <a:latin typeface="字魂59号-创粗黑" panose="00000500000000000000" pitchFamily="2" charset="-122"/>
                <a:ea typeface="字魂59号-创粗黑" panose="00000500000000000000" pitchFamily="2" charset="-122"/>
              </a:defRPr>
            </a:lvl3pPr>
            <a:lvl4pPr>
              <a:defRPr>
                <a:latin typeface="字魂59号-创粗黑" panose="00000500000000000000" pitchFamily="2" charset="-122"/>
                <a:ea typeface="字魂59号-创粗黑" panose="00000500000000000000" pitchFamily="2" charset="-122"/>
              </a:defRPr>
            </a:lvl4pPr>
            <a:lvl5pPr>
              <a:defRPr>
                <a:latin typeface="字魂59号-创粗黑" panose="00000500000000000000" pitchFamily="2" charset="-122"/>
                <a:ea typeface="字魂59号-创粗黑" panose="00000500000000000000" pitchFamily="2" charset="-122"/>
              </a:defRPr>
            </a:lvl5pPr>
          </a:lstStyle>
          <a:p>
            <a:pPr lvl="0"/>
            <a:r>
              <a:rPr lang="zh-CN" altLang="en-US" dirty="0"/>
              <a:t>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4" name="日期占位符 3"/>
          <p:cNvSpPr>
            <a:spLocks noGrp="1"/>
          </p:cNvSpPr>
          <p:nvPr>
            <p:ph type="dt" sz="half" idx="10"/>
          </p:nvPr>
        </p:nvSpPr>
        <p:spPr>
          <a:xfrm>
            <a:off x="838200" y="6356350"/>
            <a:ext cx="2743200" cy="365125"/>
          </a:xfrm>
          <a:prstGeom prst="rect">
            <a:avLst/>
          </a:prstGeom>
        </p:spPr>
        <p:txBody>
          <a:bodyPr/>
          <a:lstStyle>
            <a:lvl1pPr>
              <a:defRPr>
                <a:latin typeface="字魂59号-创粗黑" panose="00000500000000000000" pitchFamily="2" charset="-122"/>
                <a:ea typeface="字魂59号-创粗黑" panose="00000500000000000000" pitchFamily="2" charset="-122"/>
              </a:defRPr>
            </a:lvl1pPr>
          </a:lstStyle>
          <a:p>
            <a:fld id="{DEBF585A-A565-448C-A0F9-FF2FA03C6E74}" type="datetimeFigureOut">
              <a:rPr lang="zh-CN" altLang="en-US" smtClean="0"/>
              <a:pPr/>
              <a:t>2021/1/11</a:t>
            </a:fld>
            <a:endParaRPr lang="zh-CN" altLang="en-US" dirty="0"/>
          </a:p>
        </p:txBody>
      </p:sp>
      <p:sp>
        <p:nvSpPr>
          <p:cNvPr id="5" name="页脚占位符 4"/>
          <p:cNvSpPr>
            <a:spLocks noGrp="1"/>
          </p:cNvSpPr>
          <p:nvPr>
            <p:ph type="ftr" sz="quarter" idx="11"/>
          </p:nvPr>
        </p:nvSpPr>
        <p:spPr>
          <a:xfrm>
            <a:off x="4038600" y="6356350"/>
            <a:ext cx="4114800" cy="365125"/>
          </a:xfrm>
          <a:prstGeom prst="rect">
            <a:avLst/>
          </a:prstGeom>
        </p:spPr>
        <p:txBody>
          <a:bodyPr/>
          <a:lstStyle>
            <a:lvl1pPr>
              <a:defRPr>
                <a:latin typeface="字魂59号-创粗黑" panose="00000500000000000000" pitchFamily="2" charset="-122"/>
                <a:ea typeface="字魂59号-创粗黑" panose="00000500000000000000" pitchFamily="2" charset="-122"/>
              </a:defRPr>
            </a:lvl1pPr>
          </a:lstStyle>
          <a:p>
            <a:endParaRPr lang="zh-CN" altLang="en-US" dirty="0"/>
          </a:p>
        </p:txBody>
      </p:sp>
      <p:sp>
        <p:nvSpPr>
          <p:cNvPr id="6" name="灯片编号占位符 5"/>
          <p:cNvSpPr>
            <a:spLocks noGrp="1"/>
          </p:cNvSpPr>
          <p:nvPr>
            <p:ph type="sldNum" sz="quarter" idx="12"/>
          </p:nvPr>
        </p:nvSpPr>
        <p:spPr>
          <a:xfrm>
            <a:off x="8610600" y="6356350"/>
            <a:ext cx="2743200" cy="365125"/>
          </a:xfrm>
          <a:prstGeom prst="rect">
            <a:avLst/>
          </a:prstGeom>
        </p:spPr>
        <p:txBody>
          <a:bodyPr/>
          <a:lstStyle>
            <a:lvl1pPr>
              <a:defRPr>
                <a:latin typeface="字魂59号-创粗黑" panose="00000500000000000000" pitchFamily="2" charset="-122"/>
                <a:ea typeface="字魂59号-创粗黑" panose="00000500000000000000" pitchFamily="2" charset="-122"/>
              </a:defRPr>
            </a:lvl1pPr>
          </a:lstStyle>
          <a:p>
            <a:fld id="{3362607B-C3C5-4423-BE98-0A3E96D36AB8}" type="slidenum">
              <a:rPr lang="zh-CN" altLang="en-US" smtClean="0"/>
              <a:pPr/>
              <a:t>‹#›</a:t>
            </a:fld>
            <a:endParaRPr lang="zh-CN" altLang="en-US" dirty="0"/>
          </a:p>
        </p:txBody>
      </p:sp>
    </p:spTree>
  </p:cSld>
  <p:clrMapOvr>
    <a:masterClrMapping/>
  </p:clrMapOvr>
  <mc:AlternateContent xmlns:mc="http://schemas.openxmlformats.org/markup-compatibility/2006" xmlns:p14="http://schemas.microsoft.com/office/powerpoint/2010/main">
    <mc:Choice Requires="p14">
      <p:transition spd="slow" p14:dur="1250" advClick="0" advTm="2000">
        <p:blinds dir="vert"/>
      </p:transition>
    </mc:Choice>
    <mc:Fallback xmlns="">
      <p:transition spd="slow" advClick="0" advTm="2000">
        <p:blinds dir="vert"/>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a:prstGeom prst="rect">
            <a:avLst/>
          </a:prstGeom>
        </p:spPr>
        <p:txBody>
          <a:bodyPr anchor="b"/>
          <a:lstStyle>
            <a:lvl1pPr>
              <a:defRPr sz="6000">
                <a:latin typeface="字魂59号-创粗黑" panose="00000500000000000000" pitchFamily="2" charset="-122"/>
                <a:ea typeface="字魂59号-创粗黑" panose="00000500000000000000" pitchFamily="2" charset="-122"/>
              </a:defRPr>
            </a:lvl1pPr>
          </a:lstStyle>
          <a:p>
            <a:r>
              <a:rPr lang="zh-CN" altLang="en-US" dirty="0"/>
              <a:t>单击此处编辑母版标题样式</a:t>
            </a:r>
          </a:p>
        </p:txBody>
      </p:sp>
      <p:sp>
        <p:nvSpPr>
          <p:cNvPr id="3" name="文本占位符 2"/>
          <p:cNvSpPr>
            <a:spLocks noGrp="1"/>
          </p:cNvSpPr>
          <p:nvPr>
            <p:ph type="body" idx="1" hasCustomPrompt="1"/>
          </p:nvPr>
        </p:nvSpPr>
        <p:spPr>
          <a:xfrm>
            <a:off x="831850" y="4589463"/>
            <a:ext cx="10515600" cy="1500187"/>
          </a:xfrm>
          <a:prstGeom prst="rect">
            <a:avLst/>
          </a:prstGeom>
        </p:spPr>
        <p:txBody>
          <a:bodyPr/>
          <a:lstStyle>
            <a:lvl1pPr marL="0" indent="0">
              <a:buNone/>
              <a:defRPr sz="2400">
                <a:solidFill>
                  <a:schemeClr val="tx1">
                    <a:tint val="75000"/>
                  </a:schemeClr>
                </a:solidFill>
                <a:latin typeface="字魂59号-创粗黑" panose="00000500000000000000" pitchFamily="2" charset="-122"/>
                <a:ea typeface="字魂59号-创粗黑" panose="00000500000000000000" pitchFamily="2" charset="-122"/>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dirty="0"/>
              <a:t>编辑母版文本样式</a:t>
            </a:r>
          </a:p>
        </p:txBody>
      </p:sp>
      <p:sp>
        <p:nvSpPr>
          <p:cNvPr id="4" name="日期占位符 3"/>
          <p:cNvSpPr>
            <a:spLocks noGrp="1"/>
          </p:cNvSpPr>
          <p:nvPr>
            <p:ph type="dt" sz="half" idx="10"/>
          </p:nvPr>
        </p:nvSpPr>
        <p:spPr>
          <a:xfrm>
            <a:off x="838200" y="6356350"/>
            <a:ext cx="2743200" cy="365125"/>
          </a:xfrm>
          <a:prstGeom prst="rect">
            <a:avLst/>
          </a:prstGeom>
        </p:spPr>
        <p:txBody>
          <a:bodyPr/>
          <a:lstStyle>
            <a:lvl1pPr>
              <a:defRPr>
                <a:latin typeface="字魂59号-创粗黑" panose="00000500000000000000" pitchFamily="2" charset="-122"/>
                <a:ea typeface="字魂59号-创粗黑" panose="00000500000000000000" pitchFamily="2" charset="-122"/>
              </a:defRPr>
            </a:lvl1pPr>
          </a:lstStyle>
          <a:p>
            <a:fld id="{DEBF585A-A565-448C-A0F9-FF2FA03C6E74}" type="datetimeFigureOut">
              <a:rPr lang="zh-CN" altLang="en-US" smtClean="0"/>
              <a:pPr/>
              <a:t>2021/1/11</a:t>
            </a:fld>
            <a:endParaRPr lang="zh-CN" altLang="en-US" dirty="0"/>
          </a:p>
        </p:txBody>
      </p:sp>
      <p:sp>
        <p:nvSpPr>
          <p:cNvPr id="5" name="页脚占位符 4"/>
          <p:cNvSpPr>
            <a:spLocks noGrp="1"/>
          </p:cNvSpPr>
          <p:nvPr>
            <p:ph type="ftr" sz="quarter" idx="11"/>
          </p:nvPr>
        </p:nvSpPr>
        <p:spPr>
          <a:xfrm>
            <a:off x="4038600" y="6356350"/>
            <a:ext cx="4114800" cy="365125"/>
          </a:xfrm>
          <a:prstGeom prst="rect">
            <a:avLst/>
          </a:prstGeom>
        </p:spPr>
        <p:txBody>
          <a:bodyPr/>
          <a:lstStyle>
            <a:lvl1pPr>
              <a:defRPr>
                <a:latin typeface="字魂59号-创粗黑" panose="00000500000000000000" pitchFamily="2" charset="-122"/>
                <a:ea typeface="字魂59号-创粗黑" panose="00000500000000000000" pitchFamily="2" charset="-122"/>
              </a:defRPr>
            </a:lvl1pPr>
          </a:lstStyle>
          <a:p>
            <a:endParaRPr lang="zh-CN" altLang="en-US" dirty="0"/>
          </a:p>
        </p:txBody>
      </p:sp>
      <p:sp>
        <p:nvSpPr>
          <p:cNvPr id="6" name="灯片编号占位符 5"/>
          <p:cNvSpPr>
            <a:spLocks noGrp="1"/>
          </p:cNvSpPr>
          <p:nvPr>
            <p:ph type="sldNum" sz="quarter" idx="12"/>
          </p:nvPr>
        </p:nvSpPr>
        <p:spPr>
          <a:xfrm>
            <a:off x="8610600" y="6356350"/>
            <a:ext cx="2743200" cy="365125"/>
          </a:xfrm>
          <a:prstGeom prst="rect">
            <a:avLst/>
          </a:prstGeom>
        </p:spPr>
        <p:txBody>
          <a:bodyPr/>
          <a:lstStyle>
            <a:lvl1pPr>
              <a:defRPr>
                <a:latin typeface="字魂59号-创粗黑" panose="00000500000000000000" pitchFamily="2" charset="-122"/>
                <a:ea typeface="字魂59号-创粗黑" panose="00000500000000000000" pitchFamily="2" charset="-122"/>
              </a:defRPr>
            </a:lvl1pPr>
          </a:lstStyle>
          <a:p>
            <a:fld id="{3362607B-C3C5-4423-BE98-0A3E96D36AB8}" type="slidenum">
              <a:rPr lang="zh-CN" altLang="en-US" smtClean="0"/>
              <a:pPr/>
              <a:t>‹#›</a:t>
            </a:fld>
            <a:endParaRPr lang="zh-CN" altLang="en-US" dirty="0"/>
          </a:p>
        </p:txBody>
      </p:sp>
    </p:spTree>
  </p:cSld>
  <p:clrMapOvr>
    <a:masterClrMapping/>
  </p:clrMapOvr>
  <mc:AlternateContent xmlns:mc="http://schemas.openxmlformats.org/markup-compatibility/2006" xmlns:p14="http://schemas.microsoft.com/office/powerpoint/2010/main">
    <mc:Choice Requires="p14">
      <p:transition spd="slow" p14:dur="1250" advClick="0" advTm="2000">
        <p:blinds dir="vert"/>
      </p:transition>
    </mc:Choice>
    <mc:Fallback xmlns="">
      <p:transition spd="slow" advClick="0" advTm="2000">
        <p:blinds dir="vert"/>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125"/>
            <a:ext cx="10515600" cy="1325563"/>
          </a:xfrm>
          <a:prstGeom prst="rect">
            <a:avLst/>
          </a:prstGeom>
        </p:spPr>
        <p:txBody>
          <a:bodyPr/>
          <a:lstStyle>
            <a:lvl1pPr>
              <a:defRPr>
                <a:latin typeface="字魂59号-创粗黑" panose="00000500000000000000" pitchFamily="2" charset="-122"/>
                <a:ea typeface="字魂59号-创粗黑" panose="00000500000000000000" pitchFamily="2" charset="-122"/>
              </a:defRPr>
            </a:lvl1pPr>
          </a:lstStyle>
          <a:p>
            <a:r>
              <a:rPr lang="zh-CN" altLang="en-US" dirty="0"/>
              <a:t>单击此处编辑母版标题样式</a:t>
            </a:r>
          </a:p>
        </p:txBody>
      </p:sp>
      <p:sp>
        <p:nvSpPr>
          <p:cNvPr id="3" name="内容占位符 2"/>
          <p:cNvSpPr>
            <a:spLocks noGrp="1"/>
          </p:cNvSpPr>
          <p:nvPr>
            <p:ph sz="half" idx="1" hasCustomPrompt="1"/>
          </p:nvPr>
        </p:nvSpPr>
        <p:spPr>
          <a:xfrm>
            <a:off x="838200" y="1825625"/>
            <a:ext cx="5181600" cy="4351338"/>
          </a:xfrm>
          <a:prstGeom prst="rect">
            <a:avLst/>
          </a:prstGeom>
        </p:spPr>
        <p:txBody>
          <a:bodyPr/>
          <a:lstStyle>
            <a:lvl1pPr>
              <a:defRPr>
                <a:latin typeface="字魂59号-创粗黑" panose="00000500000000000000" pitchFamily="2" charset="-122"/>
                <a:ea typeface="字魂59号-创粗黑" panose="00000500000000000000" pitchFamily="2" charset="-122"/>
              </a:defRPr>
            </a:lvl1pPr>
            <a:lvl2pPr>
              <a:defRPr>
                <a:latin typeface="字魂59号-创粗黑" panose="00000500000000000000" pitchFamily="2" charset="-122"/>
                <a:ea typeface="字魂59号-创粗黑" panose="00000500000000000000" pitchFamily="2" charset="-122"/>
              </a:defRPr>
            </a:lvl2pPr>
            <a:lvl3pPr>
              <a:defRPr>
                <a:latin typeface="字魂59号-创粗黑" panose="00000500000000000000" pitchFamily="2" charset="-122"/>
                <a:ea typeface="字魂59号-创粗黑" panose="00000500000000000000" pitchFamily="2" charset="-122"/>
              </a:defRPr>
            </a:lvl3pPr>
            <a:lvl4pPr>
              <a:defRPr>
                <a:latin typeface="字魂59号-创粗黑" panose="00000500000000000000" pitchFamily="2" charset="-122"/>
                <a:ea typeface="字魂59号-创粗黑" panose="00000500000000000000" pitchFamily="2" charset="-122"/>
              </a:defRPr>
            </a:lvl4pPr>
            <a:lvl5pPr>
              <a:defRPr>
                <a:latin typeface="字魂59号-创粗黑" panose="00000500000000000000" pitchFamily="2" charset="-122"/>
                <a:ea typeface="字魂59号-创粗黑" panose="00000500000000000000" pitchFamily="2" charset="-122"/>
              </a:defRPr>
            </a:lvl5pPr>
          </a:lstStyle>
          <a:p>
            <a:pPr lvl="0"/>
            <a:r>
              <a:rPr lang="zh-CN" altLang="en-US" dirty="0"/>
              <a:t>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4" name="内容占位符 3"/>
          <p:cNvSpPr>
            <a:spLocks noGrp="1"/>
          </p:cNvSpPr>
          <p:nvPr>
            <p:ph sz="half" idx="2" hasCustomPrompt="1"/>
          </p:nvPr>
        </p:nvSpPr>
        <p:spPr>
          <a:xfrm>
            <a:off x="6172200" y="1825625"/>
            <a:ext cx="5181600" cy="4351338"/>
          </a:xfrm>
          <a:prstGeom prst="rect">
            <a:avLst/>
          </a:prstGeom>
        </p:spPr>
        <p:txBody>
          <a:bodyPr/>
          <a:lstStyle>
            <a:lvl1pPr>
              <a:defRPr>
                <a:latin typeface="字魂59号-创粗黑" panose="00000500000000000000" pitchFamily="2" charset="-122"/>
                <a:ea typeface="字魂59号-创粗黑" panose="00000500000000000000" pitchFamily="2" charset="-122"/>
              </a:defRPr>
            </a:lvl1pPr>
            <a:lvl2pPr>
              <a:defRPr>
                <a:latin typeface="字魂59号-创粗黑" panose="00000500000000000000" pitchFamily="2" charset="-122"/>
                <a:ea typeface="字魂59号-创粗黑" panose="00000500000000000000" pitchFamily="2" charset="-122"/>
              </a:defRPr>
            </a:lvl2pPr>
            <a:lvl3pPr>
              <a:defRPr>
                <a:latin typeface="字魂59号-创粗黑" panose="00000500000000000000" pitchFamily="2" charset="-122"/>
                <a:ea typeface="字魂59号-创粗黑" panose="00000500000000000000" pitchFamily="2" charset="-122"/>
              </a:defRPr>
            </a:lvl3pPr>
            <a:lvl4pPr>
              <a:defRPr>
                <a:latin typeface="字魂59号-创粗黑" panose="00000500000000000000" pitchFamily="2" charset="-122"/>
                <a:ea typeface="字魂59号-创粗黑" panose="00000500000000000000" pitchFamily="2" charset="-122"/>
              </a:defRPr>
            </a:lvl4pPr>
            <a:lvl5pPr>
              <a:defRPr>
                <a:latin typeface="字魂59号-创粗黑" panose="00000500000000000000" pitchFamily="2" charset="-122"/>
                <a:ea typeface="字魂59号-创粗黑" panose="00000500000000000000" pitchFamily="2" charset="-122"/>
              </a:defRPr>
            </a:lvl5pPr>
          </a:lstStyle>
          <a:p>
            <a:pPr lvl="0"/>
            <a:r>
              <a:rPr lang="zh-CN" altLang="en-US" dirty="0"/>
              <a:t>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5" name="日期占位符 4"/>
          <p:cNvSpPr>
            <a:spLocks noGrp="1"/>
          </p:cNvSpPr>
          <p:nvPr>
            <p:ph type="dt" sz="half" idx="10"/>
          </p:nvPr>
        </p:nvSpPr>
        <p:spPr>
          <a:xfrm>
            <a:off x="838200" y="6356350"/>
            <a:ext cx="2743200" cy="365125"/>
          </a:xfrm>
          <a:prstGeom prst="rect">
            <a:avLst/>
          </a:prstGeom>
        </p:spPr>
        <p:txBody>
          <a:bodyPr/>
          <a:lstStyle>
            <a:lvl1pPr>
              <a:defRPr>
                <a:latin typeface="字魂59号-创粗黑" panose="00000500000000000000" pitchFamily="2" charset="-122"/>
                <a:ea typeface="字魂59号-创粗黑" panose="00000500000000000000" pitchFamily="2" charset="-122"/>
              </a:defRPr>
            </a:lvl1pPr>
          </a:lstStyle>
          <a:p>
            <a:fld id="{DEBF585A-A565-448C-A0F9-FF2FA03C6E74}" type="datetimeFigureOut">
              <a:rPr lang="zh-CN" altLang="en-US" smtClean="0"/>
              <a:pPr/>
              <a:t>2021/1/11</a:t>
            </a:fld>
            <a:endParaRPr lang="zh-CN" altLang="en-US" dirty="0"/>
          </a:p>
        </p:txBody>
      </p:sp>
      <p:sp>
        <p:nvSpPr>
          <p:cNvPr id="6" name="页脚占位符 5"/>
          <p:cNvSpPr>
            <a:spLocks noGrp="1"/>
          </p:cNvSpPr>
          <p:nvPr>
            <p:ph type="ftr" sz="quarter" idx="11"/>
          </p:nvPr>
        </p:nvSpPr>
        <p:spPr>
          <a:xfrm>
            <a:off x="4038600" y="6356350"/>
            <a:ext cx="4114800" cy="365125"/>
          </a:xfrm>
          <a:prstGeom prst="rect">
            <a:avLst/>
          </a:prstGeom>
        </p:spPr>
        <p:txBody>
          <a:bodyPr/>
          <a:lstStyle>
            <a:lvl1pPr>
              <a:defRPr>
                <a:latin typeface="字魂59号-创粗黑" panose="00000500000000000000" pitchFamily="2" charset="-122"/>
                <a:ea typeface="字魂59号-创粗黑" panose="00000500000000000000" pitchFamily="2" charset="-122"/>
              </a:defRPr>
            </a:lvl1pPr>
          </a:lstStyle>
          <a:p>
            <a:endParaRPr lang="zh-CN" altLang="en-US" dirty="0"/>
          </a:p>
        </p:txBody>
      </p:sp>
      <p:sp>
        <p:nvSpPr>
          <p:cNvPr id="7" name="灯片编号占位符 6"/>
          <p:cNvSpPr>
            <a:spLocks noGrp="1"/>
          </p:cNvSpPr>
          <p:nvPr>
            <p:ph type="sldNum" sz="quarter" idx="12"/>
          </p:nvPr>
        </p:nvSpPr>
        <p:spPr>
          <a:xfrm>
            <a:off x="8610600" y="6356350"/>
            <a:ext cx="2743200" cy="365125"/>
          </a:xfrm>
          <a:prstGeom prst="rect">
            <a:avLst/>
          </a:prstGeom>
        </p:spPr>
        <p:txBody>
          <a:bodyPr/>
          <a:lstStyle>
            <a:lvl1pPr>
              <a:defRPr>
                <a:latin typeface="字魂59号-创粗黑" panose="00000500000000000000" pitchFamily="2" charset="-122"/>
                <a:ea typeface="字魂59号-创粗黑" panose="00000500000000000000" pitchFamily="2" charset="-122"/>
              </a:defRPr>
            </a:lvl1pPr>
          </a:lstStyle>
          <a:p>
            <a:fld id="{3362607B-C3C5-4423-BE98-0A3E96D36AB8}" type="slidenum">
              <a:rPr lang="zh-CN" altLang="en-US" smtClean="0"/>
              <a:pPr/>
              <a:t>‹#›</a:t>
            </a:fld>
            <a:endParaRPr lang="zh-CN" altLang="en-US" dirty="0"/>
          </a:p>
        </p:txBody>
      </p:sp>
    </p:spTree>
  </p:cSld>
  <p:clrMapOvr>
    <a:masterClrMapping/>
  </p:clrMapOvr>
  <mc:AlternateContent xmlns:mc="http://schemas.openxmlformats.org/markup-compatibility/2006" xmlns:p14="http://schemas.microsoft.com/office/powerpoint/2010/main">
    <mc:Choice Requires="p14">
      <p:transition spd="slow" p14:dur="1250" advClick="0" advTm="2000">
        <p:blinds dir="vert"/>
      </p:transition>
    </mc:Choice>
    <mc:Fallback xmlns="">
      <p:transition spd="slow" advClick="0" advTm="2000">
        <p:blinds dir="vert"/>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a:prstGeom prst="rect">
            <a:avLst/>
          </a:prstGeom>
        </p:spPr>
        <p:txBody>
          <a:bodyPr/>
          <a:lstStyle>
            <a:lvl1pPr>
              <a:defRPr>
                <a:latin typeface="字魂59号-创粗黑" panose="00000500000000000000" pitchFamily="2" charset="-122"/>
                <a:ea typeface="字魂59号-创粗黑" panose="00000500000000000000" pitchFamily="2" charset="-122"/>
              </a:defRPr>
            </a:lvl1pPr>
          </a:lstStyle>
          <a:p>
            <a:r>
              <a:rPr lang="zh-CN" altLang="en-US" dirty="0"/>
              <a:t>单击此处编辑母版标题样式</a:t>
            </a:r>
          </a:p>
        </p:txBody>
      </p:sp>
      <p:sp>
        <p:nvSpPr>
          <p:cNvPr id="3" name="文本占位符 2"/>
          <p:cNvSpPr>
            <a:spLocks noGrp="1"/>
          </p:cNvSpPr>
          <p:nvPr>
            <p:ph type="body" idx="1" hasCustomPrompt="1"/>
          </p:nvPr>
        </p:nvSpPr>
        <p:spPr>
          <a:xfrm>
            <a:off x="839788" y="1681163"/>
            <a:ext cx="5157787" cy="823912"/>
          </a:xfrm>
          <a:prstGeom prst="rect">
            <a:avLst/>
          </a:prstGeom>
        </p:spPr>
        <p:txBody>
          <a:bodyPr anchor="b"/>
          <a:lstStyle>
            <a:lvl1pPr marL="0" indent="0">
              <a:buNone/>
              <a:defRPr sz="2400" b="1">
                <a:latin typeface="字魂59号-创粗黑" panose="00000500000000000000" pitchFamily="2" charset="-122"/>
                <a:ea typeface="字魂59号-创粗黑" panose="00000500000000000000" pitchFamily="2" charset="-122"/>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dirty="0"/>
              <a:t>编辑母版文本样式</a:t>
            </a:r>
          </a:p>
        </p:txBody>
      </p:sp>
      <p:sp>
        <p:nvSpPr>
          <p:cNvPr id="4" name="内容占位符 3"/>
          <p:cNvSpPr>
            <a:spLocks noGrp="1"/>
          </p:cNvSpPr>
          <p:nvPr>
            <p:ph sz="half" idx="2" hasCustomPrompt="1"/>
          </p:nvPr>
        </p:nvSpPr>
        <p:spPr>
          <a:xfrm>
            <a:off x="839788" y="2505075"/>
            <a:ext cx="5157787" cy="3684588"/>
          </a:xfrm>
          <a:prstGeom prst="rect">
            <a:avLst/>
          </a:prstGeom>
        </p:spPr>
        <p:txBody>
          <a:bodyPr/>
          <a:lstStyle>
            <a:lvl1pPr>
              <a:defRPr>
                <a:latin typeface="字魂59号-创粗黑" panose="00000500000000000000" pitchFamily="2" charset="-122"/>
                <a:ea typeface="字魂59号-创粗黑" panose="00000500000000000000" pitchFamily="2" charset="-122"/>
              </a:defRPr>
            </a:lvl1pPr>
            <a:lvl2pPr>
              <a:defRPr>
                <a:latin typeface="字魂59号-创粗黑" panose="00000500000000000000" pitchFamily="2" charset="-122"/>
                <a:ea typeface="字魂59号-创粗黑" panose="00000500000000000000" pitchFamily="2" charset="-122"/>
              </a:defRPr>
            </a:lvl2pPr>
            <a:lvl3pPr>
              <a:defRPr>
                <a:latin typeface="字魂59号-创粗黑" panose="00000500000000000000" pitchFamily="2" charset="-122"/>
                <a:ea typeface="字魂59号-创粗黑" panose="00000500000000000000" pitchFamily="2" charset="-122"/>
              </a:defRPr>
            </a:lvl3pPr>
            <a:lvl4pPr>
              <a:defRPr>
                <a:latin typeface="字魂59号-创粗黑" panose="00000500000000000000" pitchFamily="2" charset="-122"/>
                <a:ea typeface="字魂59号-创粗黑" panose="00000500000000000000" pitchFamily="2" charset="-122"/>
              </a:defRPr>
            </a:lvl4pPr>
            <a:lvl5pPr>
              <a:defRPr>
                <a:latin typeface="字魂59号-创粗黑" panose="00000500000000000000" pitchFamily="2" charset="-122"/>
                <a:ea typeface="字魂59号-创粗黑" panose="00000500000000000000" pitchFamily="2" charset="-122"/>
              </a:defRPr>
            </a:lvl5pPr>
          </a:lstStyle>
          <a:p>
            <a:pPr lvl="0"/>
            <a:r>
              <a:rPr lang="zh-CN" altLang="en-US" dirty="0"/>
              <a:t>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5" name="文本占位符 4"/>
          <p:cNvSpPr>
            <a:spLocks noGrp="1"/>
          </p:cNvSpPr>
          <p:nvPr>
            <p:ph type="body" sz="quarter" idx="3" hasCustomPrompt="1"/>
          </p:nvPr>
        </p:nvSpPr>
        <p:spPr>
          <a:xfrm>
            <a:off x="6172200" y="1681163"/>
            <a:ext cx="5183188" cy="823912"/>
          </a:xfrm>
          <a:prstGeom prst="rect">
            <a:avLst/>
          </a:prstGeom>
        </p:spPr>
        <p:txBody>
          <a:bodyPr anchor="b"/>
          <a:lstStyle>
            <a:lvl1pPr marL="0" indent="0">
              <a:buNone/>
              <a:defRPr sz="2400" b="1">
                <a:latin typeface="字魂59号-创粗黑" panose="00000500000000000000" pitchFamily="2" charset="-122"/>
                <a:ea typeface="字魂59号-创粗黑" panose="00000500000000000000" pitchFamily="2" charset="-122"/>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dirty="0"/>
              <a:t>编辑母版文本样式</a:t>
            </a:r>
          </a:p>
        </p:txBody>
      </p:sp>
      <p:sp>
        <p:nvSpPr>
          <p:cNvPr id="6" name="内容占位符 5"/>
          <p:cNvSpPr>
            <a:spLocks noGrp="1"/>
          </p:cNvSpPr>
          <p:nvPr>
            <p:ph sz="quarter" idx="4" hasCustomPrompt="1"/>
          </p:nvPr>
        </p:nvSpPr>
        <p:spPr>
          <a:xfrm>
            <a:off x="6172200" y="2505075"/>
            <a:ext cx="5183188" cy="3684588"/>
          </a:xfrm>
          <a:prstGeom prst="rect">
            <a:avLst/>
          </a:prstGeom>
        </p:spPr>
        <p:txBody>
          <a:bodyPr/>
          <a:lstStyle>
            <a:lvl1pPr>
              <a:defRPr>
                <a:latin typeface="字魂59号-创粗黑" panose="00000500000000000000" pitchFamily="2" charset="-122"/>
                <a:ea typeface="字魂59号-创粗黑" panose="00000500000000000000" pitchFamily="2" charset="-122"/>
              </a:defRPr>
            </a:lvl1pPr>
            <a:lvl2pPr>
              <a:defRPr>
                <a:latin typeface="字魂59号-创粗黑" panose="00000500000000000000" pitchFamily="2" charset="-122"/>
                <a:ea typeface="字魂59号-创粗黑" panose="00000500000000000000" pitchFamily="2" charset="-122"/>
              </a:defRPr>
            </a:lvl2pPr>
            <a:lvl3pPr>
              <a:defRPr>
                <a:latin typeface="字魂59号-创粗黑" panose="00000500000000000000" pitchFamily="2" charset="-122"/>
                <a:ea typeface="字魂59号-创粗黑" panose="00000500000000000000" pitchFamily="2" charset="-122"/>
              </a:defRPr>
            </a:lvl3pPr>
            <a:lvl4pPr>
              <a:defRPr>
                <a:latin typeface="字魂59号-创粗黑" panose="00000500000000000000" pitchFamily="2" charset="-122"/>
                <a:ea typeface="字魂59号-创粗黑" panose="00000500000000000000" pitchFamily="2" charset="-122"/>
              </a:defRPr>
            </a:lvl4pPr>
            <a:lvl5pPr>
              <a:defRPr>
                <a:latin typeface="字魂59号-创粗黑" panose="00000500000000000000" pitchFamily="2" charset="-122"/>
                <a:ea typeface="字魂59号-创粗黑" panose="00000500000000000000" pitchFamily="2" charset="-122"/>
              </a:defRPr>
            </a:lvl5pPr>
          </a:lstStyle>
          <a:p>
            <a:pPr lvl="0"/>
            <a:r>
              <a:rPr lang="zh-CN" altLang="en-US" dirty="0"/>
              <a:t>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7" name="日期占位符 6"/>
          <p:cNvSpPr>
            <a:spLocks noGrp="1"/>
          </p:cNvSpPr>
          <p:nvPr>
            <p:ph type="dt" sz="half" idx="10"/>
          </p:nvPr>
        </p:nvSpPr>
        <p:spPr>
          <a:xfrm>
            <a:off x="838200" y="6356350"/>
            <a:ext cx="2743200" cy="365125"/>
          </a:xfrm>
          <a:prstGeom prst="rect">
            <a:avLst/>
          </a:prstGeom>
        </p:spPr>
        <p:txBody>
          <a:bodyPr/>
          <a:lstStyle>
            <a:lvl1pPr>
              <a:defRPr>
                <a:latin typeface="字魂59号-创粗黑" panose="00000500000000000000" pitchFamily="2" charset="-122"/>
                <a:ea typeface="字魂59号-创粗黑" panose="00000500000000000000" pitchFamily="2" charset="-122"/>
              </a:defRPr>
            </a:lvl1pPr>
          </a:lstStyle>
          <a:p>
            <a:fld id="{DEBF585A-A565-448C-A0F9-FF2FA03C6E74}" type="datetimeFigureOut">
              <a:rPr lang="zh-CN" altLang="en-US" smtClean="0"/>
              <a:pPr/>
              <a:t>2021/1/11</a:t>
            </a:fld>
            <a:endParaRPr lang="zh-CN" altLang="en-US" dirty="0"/>
          </a:p>
        </p:txBody>
      </p:sp>
      <p:sp>
        <p:nvSpPr>
          <p:cNvPr id="8" name="页脚占位符 7"/>
          <p:cNvSpPr>
            <a:spLocks noGrp="1"/>
          </p:cNvSpPr>
          <p:nvPr>
            <p:ph type="ftr" sz="quarter" idx="11"/>
          </p:nvPr>
        </p:nvSpPr>
        <p:spPr>
          <a:xfrm>
            <a:off x="4038600" y="6356350"/>
            <a:ext cx="4114800" cy="365125"/>
          </a:xfrm>
          <a:prstGeom prst="rect">
            <a:avLst/>
          </a:prstGeom>
        </p:spPr>
        <p:txBody>
          <a:bodyPr/>
          <a:lstStyle>
            <a:lvl1pPr>
              <a:defRPr>
                <a:latin typeface="字魂59号-创粗黑" panose="00000500000000000000" pitchFamily="2" charset="-122"/>
                <a:ea typeface="字魂59号-创粗黑" panose="00000500000000000000" pitchFamily="2" charset="-122"/>
              </a:defRPr>
            </a:lvl1pPr>
          </a:lstStyle>
          <a:p>
            <a:endParaRPr lang="zh-CN" altLang="en-US" dirty="0"/>
          </a:p>
        </p:txBody>
      </p:sp>
      <p:sp>
        <p:nvSpPr>
          <p:cNvPr id="9" name="灯片编号占位符 8"/>
          <p:cNvSpPr>
            <a:spLocks noGrp="1"/>
          </p:cNvSpPr>
          <p:nvPr>
            <p:ph type="sldNum" sz="quarter" idx="12"/>
          </p:nvPr>
        </p:nvSpPr>
        <p:spPr>
          <a:xfrm>
            <a:off x="8610600" y="6356350"/>
            <a:ext cx="2743200" cy="365125"/>
          </a:xfrm>
          <a:prstGeom prst="rect">
            <a:avLst/>
          </a:prstGeom>
        </p:spPr>
        <p:txBody>
          <a:bodyPr/>
          <a:lstStyle>
            <a:lvl1pPr>
              <a:defRPr>
                <a:latin typeface="字魂59号-创粗黑" panose="00000500000000000000" pitchFamily="2" charset="-122"/>
                <a:ea typeface="字魂59号-创粗黑" panose="00000500000000000000" pitchFamily="2" charset="-122"/>
              </a:defRPr>
            </a:lvl1pPr>
          </a:lstStyle>
          <a:p>
            <a:fld id="{3362607B-C3C5-4423-BE98-0A3E96D36AB8}" type="slidenum">
              <a:rPr lang="zh-CN" altLang="en-US" smtClean="0"/>
              <a:pPr/>
              <a:t>‹#›</a:t>
            </a:fld>
            <a:endParaRPr lang="zh-CN" altLang="en-US" dirty="0"/>
          </a:p>
        </p:txBody>
      </p:sp>
    </p:spTree>
  </p:cSld>
  <p:clrMapOvr>
    <a:masterClrMapping/>
  </p:clrMapOvr>
  <mc:AlternateContent xmlns:mc="http://schemas.openxmlformats.org/markup-compatibility/2006" xmlns:p14="http://schemas.microsoft.com/office/powerpoint/2010/main">
    <mc:Choice Requires="p14">
      <p:transition spd="slow" p14:dur="1250" advClick="0" advTm="2000">
        <p:blinds dir="vert"/>
      </p:transition>
    </mc:Choice>
    <mc:Fallback xmlns="">
      <p:transition spd="slow" advClick="0" advTm="2000">
        <p:blinds dir="vert"/>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125"/>
            <a:ext cx="10515600" cy="1325563"/>
          </a:xfrm>
          <a:prstGeom prst="rect">
            <a:avLst/>
          </a:prstGeom>
        </p:spPr>
        <p:txBody>
          <a:bodyPr/>
          <a:lstStyle>
            <a:lvl1pPr>
              <a:defRPr>
                <a:latin typeface="字魂59号-创粗黑" panose="00000500000000000000" pitchFamily="2" charset="-122"/>
                <a:ea typeface="字魂59号-创粗黑" panose="00000500000000000000" pitchFamily="2" charset="-122"/>
              </a:defRPr>
            </a:lvl1pPr>
          </a:lstStyle>
          <a:p>
            <a:r>
              <a:rPr lang="zh-CN" altLang="en-US" dirty="0"/>
              <a:t>单击此处编辑母版标题样式</a:t>
            </a:r>
          </a:p>
        </p:txBody>
      </p:sp>
      <p:sp>
        <p:nvSpPr>
          <p:cNvPr id="3" name="日期占位符 2"/>
          <p:cNvSpPr>
            <a:spLocks noGrp="1"/>
          </p:cNvSpPr>
          <p:nvPr>
            <p:ph type="dt" sz="half" idx="10"/>
          </p:nvPr>
        </p:nvSpPr>
        <p:spPr>
          <a:xfrm>
            <a:off x="838200" y="6356350"/>
            <a:ext cx="2743200" cy="365125"/>
          </a:xfrm>
          <a:prstGeom prst="rect">
            <a:avLst/>
          </a:prstGeom>
        </p:spPr>
        <p:txBody>
          <a:bodyPr/>
          <a:lstStyle>
            <a:lvl1pPr>
              <a:defRPr>
                <a:latin typeface="字魂59号-创粗黑" panose="00000500000000000000" pitchFamily="2" charset="-122"/>
                <a:ea typeface="字魂59号-创粗黑" panose="00000500000000000000" pitchFamily="2" charset="-122"/>
              </a:defRPr>
            </a:lvl1pPr>
          </a:lstStyle>
          <a:p>
            <a:fld id="{DEBF585A-A565-448C-A0F9-FF2FA03C6E74}" type="datetimeFigureOut">
              <a:rPr lang="zh-CN" altLang="en-US" smtClean="0"/>
              <a:pPr/>
              <a:t>2021/1/11</a:t>
            </a:fld>
            <a:endParaRPr lang="zh-CN" altLang="en-US" dirty="0"/>
          </a:p>
        </p:txBody>
      </p:sp>
      <p:sp>
        <p:nvSpPr>
          <p:cNvPr id="4" name="页脚占位符 3"/>
          <p:cNvSpPr>
            <a:spLocks noGrp="1"/>
          </p:cNvSpPr>
          <p:nvPr>
            <p:ph type="ftr" sz="quarter" idx="11"/>
          </p:nvPr>
        </p:nvSpPr>
        <p:spPr>
          <a:xfrm>
            <a:off x="4038600" y="6356350"/>
            <a:ext cx="4114800" cy="365125"/>
          </a:xfrm>
          <a:prstGeom prst="rect">
            <a:avLst/>
          </a:prstGeom>
        </p:spPr>
        <p:txBody>
          <a:bodyPr/>
          <a:lstStyle>
            <a:lvl1pPr>
              <a:defRPr>
                <a:latin typeface="字魂59号-创粗黑" panose="00000500000000000000" pitchFamily="2" charset="-122"/>
                <a:ea typeface="字魂59号-创粗黑" panose="00000500000000000000" pitchFamily="2" charset="-122"/>
              </a:defRPr>
            </a:lvl1pPr>
          </a:lstStyle>
          <a:p>
            <a:endParaRPr lang="zh-CN" altLang="en-US" dirty="0"/>
          </a:p>
        </p:txBody>
      </p:sp>
      <p:sp>
        <p:nvSpPr>
          <p:cNvPr id="5" name="灯片编号占位符 4"/>
          <p:cNvSpPr>
            <a:spLocks noGrp="1"/>
          </p:cNvSpPr>
          <p:nvPr>
            <p:ph type="sldNum" sz="quarter" idx="12"/>
          </p:nvPr>
        </p:nvSpPr>
        <p:spPr>
          <a:xfrm>
            <a:off x="8610600" y="6356350"/>
            <a:ext cx="2743200" cy="365125"/>
          </a:xfrm>
          <a:prstGeom prst="rect">
            <a:avLst/>
          </a:prstGeom>
        </p:spPr>
        <p:txBody>
          <a:bodyPr/>
          <a:lstStyle>
            <a:lvl1pPr>
              <a:defRPr>
                <a:latin typeface="字魂59号-创粗黑" panose="00000500000000000000" pitchFamily="2" charset="-122"/>
                <a:ea typeface="字魂59号-创粗黑" panose="00000500000000000000" pitchFamily="2" charset="-122"/>
              </a:defRPr>
            </a:lvl1pPr>
          </a:lstStyle>
          <a:p>
            <a:fld id="{3362607B-C3C5-4423-BE98-0A3E96D36AB8}" type="slidenum">
              <a:rPr lang="zh-CN" altLang="en-US" smtClean="0"/>
              <a:pPr/>
              <a:t>‹#›</a:t>
            </a:fld>
            <a:endParaRPr lang="zh-CN" altLang="en-US" dirty="0"/>
          </a:p>
        </p:txBody>
      </p:sp>
    </p:spTree>
  </p:cSld>
  <p:clrMapOvr>
    <a:masterClrMapping/>
  </p:clrMapOvr>
  <mc:AlternateContent xmlns:mc="http://schemas.openxmlformats.org/markup-compatibility/2006" xmlns:p14="http://schemas.microsoft.com/office/powerpoint/2010/main">
    <mc:Choice Requires="p14">
      <p:transition spd="slow" p14:dur="1250" advClick="0" advTm="2000">
        <p:blinds dir="vert"/>
      </p:transition>
    </mc:Choice>
    <mc:Fallback xmlns="">
      <p:transition spd="slow" advClick="0" advTm="2000">
        <p:blinds dir="vert"/>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a:xfrm>
            <a:off x="838200" y="6356350"/>
            <a:ext cx="2743200" cy="365125"/>
          </a:xfrm>
          <a:prstGeom prst="rect">
            <a:avLst/>
          </a:prstGeom>
        </p:spPr>
        <p:txBody>
          <a:bodyPr/>
          <a:lstStyle>
            <a:lvl1pPr>
              <a:defRPr>
                <a:latin typeface="字魂59号-创粗黑" panose="00000500000000000000" pitchFamily="2" charset="-122"/>
                <a:ea typeface="字魂59号-创粗黑" panose="00000500000000000000" pitchFamily="2" charset="-122"/>
              </a:defRPr>
            </a:lvl1pPr>
          </a:lstStyle>
          <a:p>
            <a:fld id="{DEBF585A-A565-448C-A0F9-FF2FA03C6E74}" type="datetimeFigureOut">
              <a:rPr lang="zh-CN" altLang="en-US" smtClean="0"/>
              <a:pPr/>
              <a:t>2021/1/11</a:t>
            </a:fld>
            <a:endParaRPr lang="zh-CN" altLang="en-US" dirty="0"/>
          </a:p>
        </p:txBody>
      </p:sp>
      <p:sp>
        <p:nvSpPr>
          <p:cNvPr id="3" name="页脚占位符 2"/>
          <p:cNvSpPr>
            <a:spLocks noGrp="1"/>
          </p:cNvSpPr>
          <p:nvPr>
            <p:ph type="ftr" sz="quarter" idx="11"/>
          </p:nvPr>
        </p:nvSpPr>
        <p:spPr>
          <a:xfrm>
            <a:off x="4038600" y="6356350"/>
            <a:ext cx="4114800" cy="365125"/>
          </a:xfrm>
          <a:prstGeom prst="rect">
            <a:avLst/>
          </a:prstGeom>
        </p:spPr>
        <p:txBody>
          <a:bodyPr/>
          <a:lstStyle>
            <a:lvl1pPr>
              <a:defRPr>
                <a:latin typeface="字魂59号-创粗黑" panose="00000500000000000000" pitchFamily="2" charset="-122"/>
                <a:ea typeface="字魂59号-创粗黑" panose="00000500000000000000" pitchFamily="2" charset="-122"/>
              </a:defRPr>
            </a:lvl1pPr>
          </a:lstStyle>
          <a:p>
            <a:endParaRPr lang="zh-CN" altLang="en-US" dirty="0"/>
          </a:p>
        </p:txBody>
      </p:sp>
      <p:sp>
        <p:nvSpPr>
          <p:cNvPr id="4" name="灯片编号占位符 3"/>
          <p:cNvSpPr>
            <a:spLocks noGrp="1"/>
          </p:cNvSpPr>
          <p:nvPr>
            <p:ph type="sldNum" sz="quarter" idx="12"/>
          </p:nvPr>
        </p:nvSpPr>
        <p:spPr>
          <a:xfrm>
            <a:off x="8610600" y="6356350"/>
            <a:ext cx="2743200" cy="365125"/>
          </a:xfrm>
          <a:prstGeom prst="rect">
            <a:avLst/>
          </a:prstGeom>
        </p:spPr>
        <p:txBody>
          <a:bodyPr/>
          <a:lstStyle>
            <a:lvl1pPr>
              <a:defRPr>
                <a:latin typeface="字魂59号-创粗黑" panose="00000500000000000000" pitchFamily="2" charset="-122"/>
                <a:ea typeface="字魂59号-创粗黑" panose="00000500000000000000" pitchFamily="2" charset="-122"/>
              </a:defRPr>
            </a:lvl1pPr>
          </a:lstStyle>
          <a:p>
            <a:fld id="{3362607B-C3C5-4423-BE98-0A3E96D36AB8}" type="slidenum">
              <a:rPr lang="zh-CN" altLang="en-US" smtClean="0"/>
              <a:pPr/>
              <a:t>‹#›</a:t>
            </a:fld>
            <a:endParaRPr lang="zh-CN" altLang="en-US" dirty="0"/>
          </a:p>
        </p:txBody>
      </p:sp>
    </p:spTree>
  </p:cSld>
  <p:clrMapOvr>
    <a:masterClrMapping/>
  </p:clrMapOvr>
  <mc:AlternateContent xmlns:mc="http://schemas.openxmlformats.org/markup-compatibility/2006" xmlns:p14="http://schemas.microsoft.com/office/powerpoint/2010/main">
    <mc:Choice Requires="p14">
      <p:transition spd="slow" p14:dur="1250" advClick="0" advTm="2000">
        <p:blinds dir="vert"/>
      </p:transition>
    </mc:Choice>
    <mc:Fallback xmlns="">
      <p:transition spd="slow" advClick="0" advTm="2000">
        <p:blinds dir="vert"/>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a:prstGeom prst="rect">
            <a:avLst/>
          </a:prstGeom>
        </p:spPr>
        <p:txBody>
          <a:bodyPr anchor="b"/>
          <a:lstStyle>
            <a:lvl1pPr>
              <a:defRPr sz="3200">
                <a:latin typeface="字魂59号-创粗黑" panose="00000500000000000000" pitchFamily="2" charset="-122"/>
                <a:ea typeface="字魂59号-创粗黑" panose="00000500000000000000" pitchFamily="2" charset="-122"/>
              </a:defRPr>
            </a:lvl1pPr>
          </a:lstStyle>
          <a:p>
            <a:r>
              <a:rPr lang="zh-CN" altLang="en-US" dirty="0"/>
              <a:t>单击此处编辑母版标题样式</a:t>
            </a:r>
          </a:p>
        </p:txBody>
      </p:sp>
      <p:sp>
        <p:nvSpPr>
          <p:cNvPr id="3" name="内容占位符 2"/>
          <p:cNvSpPr>
            <a:spLocks noGrp="1"/>
          </p:cNvSpPr>
          <p:nvPr>
            <p:ph idx="1" hasCustomPrompt="1"/>
          </p:nvPr>
        </p:nvSpPr>
        <p:spPr>
          <a:xfrm>
            <a:off x="5183188" y="987425"/>
            <a:ext cx="6172200" cy="4873625"/>
          </a:xfrm>
          <a:prstGeom prst="rect">
            <a:avLst/>
          </a:prstGeom>
        </p:spPr>
        <p:txBody>
          <a:bodyPr/>
          <a:lstStyle>
            <a:lvl1pPr>
              <a:defRPr sz="3200">
                <a:latin typeface="字魂59号-创粗黑" panose="00000500000000000000" pitchFamily="2" charset="-122"/>
                <a:ea typeface="字魂59号-创粗黑" panose="00000500000000000000" pitchFamily="2" charset="-122"/>
              </a:defRPr>
            </a:lvl1pPr>
            <a:lvl2pPr>
              <a:defRPr sz="2800">
                <a:latin typeface="字魂59号-创粗黑" panose="00000500000000000000" pitchFamily="2" charset="-122"/>
                <a:ea typeface="字魂59号-创粗黑" panose="00000500000000000000" pitchFamily="2" charset="-122"/>
              </a:defRPr>
            </a:lvl2pPr>
            <a:lvl3pPr>
              <a:defRPr sz="2400">
                <a:latin typeface="字魂59号-创粗黑" panose="00000500000000000000" pitchFamily="2" charset="-122"/>
                <a:ea typeface="字魂59号-创粗黑" panose="00000500000000000000" pitchFamily="2" charset="-122"/>
              </a:defRPr>
            </a:lvl3pPr>
            <a:lvl4pPr>
              <a:defRPr sz="2000">
                <a:latin typeface="字魂59号-创粗黑" panose="00000500000000000000" pitchFamily="2" charset="-122"/>
                <a:ea typeface="字魂59号-创粗黑" panose="00000500000000000000" pitchFamily="2" charset="-122"/>
              </a:defRPr>
            </a:lvl4pPr>
            <a:lvl5pPr>
              <a:defRPr sz="2000">
                <a:latin typeface="字魂59号-创粗黑" panose="00000500000000000000" pitchFamily="2" charset="-122"/>
                <a:ea typeface="字魂59号-创粗黑" panose="00000500000000000000" pitchFamily="2" charset="-122"/>
              </a:defRPr>
            </a:lvl5pPr>
            <a:lvl6pPr>
              <a:defRPr sz="2000"/>
            </a:lvl6pPr>
            <a:lvl7pPr>
              <a:defRPr sz="2000"/>
            </a:lvl7pPr>
            <a:lvl8pPr>
              <a:defRPr sz="2000"/>
            </a:lvl8pPr>
            <a:lvl9pPr>
              <a:defRPr sz="2000"/>
            </a:lvl9pPr>
          </a:lstStyle>
          <a:p>
            <a:pPr lvl="0"/>
            <a:r>
              <a:rPr lang="zh-CN" altLang="en-US" dirty="0"/>
              <a:t>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4" name="文本占位符 3"/>
          <p:cNvSpPr>
            <a:spLocks noGrp="1"/>
          </p:cNvSpPr>
          <p:nvPr>
            <p:ph type="body" sz="half" idx="2" hasCustomPrompt="1"/>
          </p:nvPr>
        </p:nvSpPr>
        <p:spPr>
          <a:xfrm>
            <a:off x="839788" y="2057400"/>
            <a:ext cx="3932237" cy="3811588"/>
          </a:xfrm>
          <a:prstGeom prst="rect">
            <a:avLst/>
          </a:prstGeom>
        </p:spPr>
        <p:txBody>
          <a:bodyPr/>
          <a:lstStyle>
            <a:lvl1pPr marL="0" indent="0">
              <a:buNone/>
              <a:defRPr sz="1600">
                <a:latin typeface="字魂59号-创粗黑" panose="00000500000000000000" pitchFamily="2" charset="-122"/>
                <a:ea typeface="字魂59号-创粗黑" panose="00000500000000000000" pitchFamily="2" charset="-122"/>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dirty="0"/>
              <a:t>编辑母版文本样式</a:t>
            </a:r>
          </a:p>
        </p:txBody>
      </p:sp>
      <p:sp>
        <p:nvSpPr>
          <p:cNvPr id="5" name="日期占位符 4"/>
          <p:cNvSpPr>
            <a:spLocks noGrp="1"/>
          </p:cNvSpPr>
          <p:nvPr>
            <p:ph type="dt" sz="half" idx="10"/>
          </p:nvPr>
        </p:nvSpPr>
        <p:spPr>
          <a:xfrm>
            <a:off x="838200" y="6356350"/>
            <a:ext cx="2743200" cy="365125"/>
          </a:xfrm>
          <a:prstGeom prst="rect">
            <a:avLst/>
          </a:prstGeom>
        </p:spPr>
        <p:txBody>
          <a:bodyPr/>
          <a:lstStyle>
            <a:lvl1pPr>
              <a:defRPr>
                <a:latin typeface="字魂59号-创粗黑" panose="00000500000000000000" pitchFamily="2" charset="-122"/>
                <a:ea typeface="字魂59号-创粗黑" panose="00000500000000000000" pitchFamily="2" charset="-122"/>
              </a:defRPr>
            </a:lvl1pPr>
          </a:lstStyle>
          <a:p>
            <a:fld id="{DEBF585A-A565-448C-A0F9-FF2FA03C6E74}" type="datetimeFigureOut">
              <a:rPr lang="zh-CN" altLang="en-US" smtClean="0"/>
              <a:pPr/>
              <a:t>2021/1/11</a:t>
            </a:fld>
            <a:endParaRPr lang="zh-CN" altLang="en-US" dirty="0"/>
          </a:p>
        </p:txBody>
      </p:sp>
      <p:sp>
        <p:nvSpPr>
          <p:cNvPr id="6" name="页脚占位符 5"/>
          <p:cNvSpPr>
            <a:spLocks noGrp="1"/>
          </p:cNvSpPr>
          <p:nvPr>
            <p:ph type="ftr" sz="quarter" idx="11"/>
          </p:nvPr>
        </p:nvSpPr>
        <p:spPr>
          <a:xfrm>
            <a:off x="4038600" y="6356350"/>
            <a:ext cx="4114800" cy="365125"/>
          </a:xfrm>
          <a:prstGeom prst="rect">
            <a:avLst/>
          </a:prstGeom>
        </p:spPr>
        <p:txBody>
          <a:bodyPr/>
          <a:lstStyle>
            <a:lvl1pPr>
              <a:defRPr>
                <a:latin typeface="字魂59号-创粗黑" panose="00000500000000000000" pitchFamily="2" charset="-122"/>
                <a:ea typeface="字魂59号-创粗黑" panose="00000500000000000000" pitchFamily="2" charset="-122"/>
              </a:defRPr>
            </a:lvl1pPr>
          </a:lstStyle>
          <a:p>
            <a:endParaRPr lang="zh-CN" altLang="en-US" dirty="0"/>
          </a:p>
        </p:txBody>
      </p:sp>
      <p:sp>
        <p:nvSpPr>
          <p:cNvPr id="7" name="灯片编号占位符 6"/>
          <p:cNvSpPr>
            <a:spLocks noGrp="1"/>
          </p:cNvSpPr>
          <p:nvPr>
            <p:ph type="sldNum" sz="quarter" idx="12"/>
          </p:nvPr>
        </p:nvSpPr>
        <p:spPr>
          <a:xfrm>
            <a:off x="8610600" y="6356350"/>
            <a:ext cx="2743200" cy="365125"/>
          </a:xfrm>
          <a:prstGeom prst="rect">
            <a:avLst/>
          </a:prstGeom>
        </p:spPr>
        <p:txBody>
          <a:bodyPr/>
          <a:lstStyle>
            <a:lvl1pPr>
              <a:defRPr>
                <a:latin typeface="字魂59号-创粗黑" panose="00000500000000000000" pitchFamily="2" charset="-122"/>
                <a:ea typeface="字魂59号-创粗黑" panose="00000500000000000000" pitchFamily="2" charset="-122"/>
              </a:defRPr>
            </a:lvl1pPr>
          </a:lstStyle>
          <a:p>
            <a:fld id="{3362607B-C3C5-4423-BE98-0A3E96D36AB8}" type="slidenum">
              <a:rPr lang="zh-CN" altLang="en-US" smtClean="0"/>
              <a:pPr/>
              <a:t>‹#›</a:t>
            </a:fld>
            <a:endParaRPr lang="zh-CN" altLang="en-US" dirty="0"/>
          </a:p>
        </p:txBody>
      </p:sp>
    </p:spTree>
  </p:cSld>
  <p:clrMapOvr>
    <a:masterClrMapping/>
  </p:clrMapOvr>
  <mc:AlternateContent xmlns:mc="http://schemas.openxmlformats.org/markup-compatibility/2006" xmlns:p14="http://schemas.microsoft.com/office/powerpoint/2010/main">
    <mc:Choice Requires="p14">
      <p:transition spd="slow" p14:dur="1250" advClick="0" advTm="2000">
        <p:blinds dir="vert"/>
      </p:transition>
    </mc:Choice>
    <mc:Fallback xmlns="">
      <p:transition spd="slow" advClick="0" advTm="2000">
        <p:blinds dir="vert"/>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a:prstGeom prst="rect">
            <a:avLst/>
          </a:prstGeom>
        </p:spPr>
        <p:txBody>
          <a:bodyPr anchor="b"/>
          <a:lstStyle>
            <a:lvl1pPr>
              <a:defRPr sz="3200">
                <a:latin typeface="字魂59号-创粗黑" panose="00000500000000000000" pitchFamily="2" charset="-122"/>
                <a:ea typeface="字魂59号-创粗黑" panose="00000500000000000000" pitchFamily="2" charset="-122"/>
              </a:defRPr>
            </a:lvl1pPr>
          </a:lstStyle>
          <a:p>
            <a:r>
              <a:rPr lang="zh-CN" altLang="en-US" dirty="0"/>
              <a:t>单击此处编辑母版标题样式</a:t>
            </a:r>
          </a:p>
        </p:txBody>
      </p:sp>
      <p:sp>
        <p:nvSpPr>
          <p:cNvPr id="3" name="图片占位符 2"/>
          <p:cNvSpPr>
            <a:spLocks noGrp="1"/>
          </p:cNvSpPr>
          <p:nvPr>
            <p:ph type="pic" idx="1"/>
          </p:nvPr>
        </p:nvSpPr>
        <p:spPr>
          <a:xfrm>
            <a:off x="5183188" y="987425"/>
            <a:ext cx="6172200" cy="4873625"/>
          </a:xfrm>
          <a:prstGeom prst="rect">
            <a:avLst/>
          </a:prstGeom>
        </p:spPr>
        <p:txBody>
          <a:bodyPr/>
          <a:lstStyle>
            <a:lvl1pPr marL="0" indent="0">
              <a:buNone/>
              <a:defRPr sz="3200">
                <a:latin typeface="字魂59号-创粗黑" panose="00000500000000000000" pitchFamily="2" charset="-122"/>
                <a:ea typeface="字魂59号-创粗黑" panose="00000500000000000000" pitchFamily="2" charset="-122"/>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dirty="0"/>
          </a:p>
        </p:txBody>
      </p:sp>
      <p:sp>
        <p:nvSpPr>
          <p:cNvPr id="4" name="文本占位符 3"/>
          <p:cNvSpPr>
            <a:spLocks noGrp="1"/>
          </p:cNvSpPr>
          <p:nvPr>
            <p:ph type="body" sz="half" idx="2" hasCustomPrompt="1"/>
          </p:nvPr>
        </p:nvSpPr>
        <p:spPr>
          <a:xfrm>
            <a:off x="839788" y="2057400"/>
            <a:ext cx="3932237" cy="3811588"/>
          </a:xfrm>
          <a:prstGeom prst="rect">
            <a:avLst/>
          </a:prstGeom>
        </p:spPr>
        <p:txBody>
          <a:bodyPr/>
          <a:lstStyle>
            <a:lvl1pPr marL="0" indent="0">
              <a:buNone/>
              <a:defRPr sz="1600">
                <a:latin typeface="字魂59号-创粗黑" panose="00000500000000000000" pitchFamily="2" charset="-122"/>
                <a:ea typeface="字魂59号-创粗黑" panose="00000500000000000000" pitchFamily="2" charset="-122"/>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dirty="0"/>
              <a:t>编辑母版文本样式</a:t>
            </a:r>
          </a:p>
        </p:txBody>
      </p:sp>
      <p:sp>
        <p:nvSpPr>
          <p:cNvPr id="5" name="日期占位符 4"/>
          <p:cNvSpPr>
            <a:spLocks noGrp="1"/>
          </p:cNvSpPr>
          <p:nvPr>
            <p:ph type="dt" sz="half" idx="10"/>
          </p:nvPr>
        </p:nvSpPr>
        <p:spPr>
          <a:xfrm>
            <a:off x="838200" y="6356350"/>
            <a:ext cx="2743200" cy="365125"/>
          </a:xfrm>
          <a:prstGeom prst="rect">
            <a:avLst/>
          </a:prstGeom>
        </p:spPr>
        <p:txBody>
          <a:bodyPr/>
          <a:lstStyle>
            <a:lvl1pPr>
              <a:defRPr>
                <a:latin typeface="字魂59号-创粗黑" panose="00000500000000000000" pitchFamily="2" charset="-122"/>
                <a:ea typeface="字魂59号-创粗黑" panose="00000500000000000000" pitchFamily="2" charset="-122"/>
              </a:defRPr>
            </a:lvl1pPr>
          </a:lstStyle>
          <a:p>
            <a:fld id="{DEBF585A-A565-448C-A0F9-FF2FA03C6E74}" type="datetimeFigureOut">
              <a:rPr lang="zh-CN" altLang="en-US" smtClean="0"/>
              <a:pPr/>
              <a:t>2021/1/11</a:t>
            </a:fld>
            <a:endParaRPr lang="zh-CN" altLang="en-US" dirty="0"/>
          </a:p>
        </p:txBody>
      </p:sp>
      <p:sp>
        <p:nvSpPr>
          <p:cNvPr id="6" name="页脚占位符 5"/>
          <p:cNvSpPr>
            <a:spLocks noGrp="1"/>
          </p:cNvSpPr>
          <p:nvPr>
            <p:ph type="ftr" sz="quarter" idx="11"/>
          </p:nvPr>
        </p:nvSpPr>
        <p:spPr>
          <a:xfrm>
            <a:off x="4038600" y="6356350"/>
            <a:ext cx="4114800" cy="365125"/>
          </a:xfrm>
          <a:prstGeom prst="rect">
            <a:avLst/>
          </a:prstGeom>
        </p:spPr>
        <p:txBody>
          <a:bodyPr/>
          <a:lstStyle>
            <a:lvl1pPr>
              <a:defRPr>
                <a:latin typeface="字魂59号-创粗黑" panose="00000500000000000000" pitchFamily="2" charset="-122"/>
                <a:ea typeface="字魂59号-创粗黑" panose="00000500000000000000" pitchFamily="2" charset="-122"/>
              </a:defRPr>
            </a:lvl1pPr>
          </a:lstStyle>
          <a:p>
            <a:endParaRPr lang="zh-CN" altLang="en-US" dirty="0"/>
          </a:p>
        </p:txBody>
      </p:sp>
      <p:sp>
        <p:nvSpPr>
          <p:cNvPr id="7" name="灯片编号占位符 6"/>
          <p:cNvSpPr>
            <a:spLocks noGrp="1"/>
          </p:cNvSpPr>
          <p:nvPr>
            <p:ph type="sldNum" sz="quarter" idx="12"/>
          </p:nvPr>
        </p:nvSpPr>
        <p:spPr>
          <a:xfrm>
            <a:off x="8610600" y="6356350"/>
            <a:ext cx="2743200" cy="365125"/>
          </a:xfrm>
          <a:prstGeom prst="rect">
            <a:avLst/>
          </a:prstGeom>
        </p:spPr>
        <p:txBody>
          <a:bodyPr/>
          <a:lstStyle>
            <a:lvl1pPr>
              <a:defRPr>
                <a:latin typeface="字魂59号-创粗黑" panose="00000500000000000000" pitchFamily="2" charset="-122"/>
                <a:ea typeface="字魂59号-创粗黑" panose="00000500000000000000" pitchFamily="2" charset="-122"/>
              </a:defRPr>
            </a:lvl1pPr>
          </a:lstStyle>
          <a:p>
            <a:fld id="{3362607B-C3C5-4423-BE98-0A3E96D36AB8}" type="slidenum">
              <a:rPr lang="zh-CN" altLang="en-US" smtClean="0"/>
              <a:pPr/>
              <a:t>‹#›</a:t>
            </a:fld>
            <a:endParaRPr lang="zh-CN" altLang="en-US" dirty="0"/>
          </a:p>
        </p:txBody>
      </p:sp>
    </p:spTree>
  </p:cSld>
  <p:clrMapOvr>
    <a:masterClrMapping/>
  </p:clrMapOvr>
  <mc:AlternateContent xmlns:mc="http://schemas.openxmlformats.org/markup-compatibility/2006" xmlns:p14="http://schemas.microsoft.com/office/powerpoint/2010/main">
    <mc:Choice Requires="p14">
      <p:transition spd="slow" p14:dur="1250" advClick="0" advTm="2000">
        <p:blinds dir="vert"/>
      </p:transition>
    </mc:Choice>
    <mc:Fallback xmlns="">
      <p:transition spd="slow" advClick="0" advTm="2000">
        <p:blinds dir="vert"/>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mc:AlternateContent xmlns:mc="http://schemas.openxmlformats.org/markup-compatibility/2006" xmlns:p14="http://schemas.microsoft.com/office/powerpoint/2010/main">
    <mc:Choice Requires="p14">
      <p:transition spd="slow" p14:dur="1250" advClick="0" advTm="2000">
        <p:blinds dir="vert"/>
      </p:transition>
    </mc:Choice>
    <mc:Fallback xmlns="">
      <p:transition spd="slow" advClick="0" advTm="2000">
        <p:blinds dir="vert"/>
      </p:transition>
    </mc:Fallback>
  </mc:AlternateConten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audio" Target="../media/media1.wav"/><Relationship Id="rId7" Type="http://schemas.openxmlformats.org/officeDocument/2006/relationships/image" Target="../media/image2.png"/><Relationship Id="rId2" Type="http://schemas.microsoft.com/office/2007/relationships/media" Target="../media/media1.wav"/><Relationship Id="rId1" Type="http://schemas.openxmlformats.org/officeDocument/2006/relationships/themeOverride" Target="../theme/themeOverride1.xml"/><Relationship Id="rId6" Type="http://schemas.openxmlformats.org/officeDocument/2006/relationships/image" Target="../media/image1.png"/><Relationship Id="rId5" Type="http://schemas.openxmlformats.org/officeDocument/2006/relationships/notesSlide" Target="../notesSlides/notesSlide1.xml"/><Relationship Id="rId4"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3" Type="http://schemas.openxmlformats.org/officeDocument/2006/relationships/notesSlide" Target="../notesSlides/notesSlide9.xml"/><Relationship Id="rId2" Type="http://schemas.openxmlformats.org/officeDocument/2006/relationships/slideLayout" Target="../slideLayouts/slideLayout7.xml"/><Relationship Id="rId1" Type="http://schemas.openxmlformats.org/officeDocument/2006/relationships/themeOverride" Target="../theme/themeOverride9.xml"/><Relationship Id="rId4" Type="http://schemas.openxmlformats.org/officeDocument/2006/relationships/image" Target="../media/image1.png"/></Relationships>
</file>

<file path=ppt/slides/_rels/slide11.xml.rels><?xml version="1.0" encoding="UTF-8" standalone="yes"?>
<Relationships xmlns="http://schemas.openxmlformats.org/package/2006/relationships"><Relationship Id="rId3" Type="http://schemas.openxmlformats.org/officeDocument/2006/relationships/notesSlide" Target="../notesSlides/notesSlide10.xml"/><Relationship Id="rId2" Type="http://schemas.openxmlformats.org/officeDocument/2006/relationships/slideLayout" Target="../slideLayouts/slideLayout7.xml"/><Relationship Id="rId1" Type="http://schemas.openxmlformats.org/officeDocument/2006/relationships/themeOverride" Target="../theme/themeOverride10.xml"/></Relationships>
</file>

<file path=ppt/slides/_rels/slide12.xml.rels><?xml version="1.0" encoding="UTF-8" standalone="yes"?>
<Relationships xmlns="http://schemas.openxmlformats.org/package/2006/relationships"><Relationship Id="rId3" Type="http://schemas.openxmlformats.org/officeDocument/2006/relationships/notesSlide" Target="../notesSlides/notesSlide11.xml"/><Relationship Id="rId2" Type="http://schemas.openxmlformats.org/officeDocument/2006/relationships/slideLayout" Target="../slideLayouts/slideLayout7.xml"/><Relationship Id="rId1" Type="http://schemas.openxmlformats.org/officeDocument/2006/relationships/themeOverride" Target="../theme/themeOverride11.xml"/></Relationships>
</file>

<file path=ppt/slides/_rels/slide1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notesSlide" Target="../notesSlides/notesSlide12.xml"/><Relationship Id="rId2" Type="http://schemas.openxmlformats.org/officeDocument/2006/relationships/slideLayout" Target="../slideLayouts/slideLayout7.xml"/><Relationship Id="rId1" Type="http://schemas.openxmlformats.org/officeDocument/2006/relationships/themeOverride" Target="../theme/themeOverride12.xml"/><Relationship Id="rId4" Type="http://schemas.openxmlformats.org/officeDocument/2006/relationships/image" Target="../media/image1.png"/></Relationships>
</file>

<file path=ppt/slides/_rels/slide15.xml.rels><?xml version="1.0" encoding="UTF-8" standalone="yes"?>
<Relationships xmlns="http://schemas.openxmlformats.org/package/2006/relationships"><Relationship Id="rId3" Type="http://schemas.openxmlformats.org/officeDocument/2006/relationships/audio" Target="../media/media2.mp3"/><Relationship Id="rId7" Type="http://schemas.openxmlformats.org/officeDocument/2006/relationships/image" Target="../media/image2.png"/><Relationship Id="rId2" Type="http://schemas.microsoft.com/office/2007/relationships/media" Target="../media/media2.mp3"/><Relationship Id="rId1" Type="http://schemas.openxmlformats.org/officeDocument/2006/relationships/themeOverride" Target="../theme/themeOverride13.xml"/><Relationship Id="rId6" Type="http://schemas.openxmlformats.org/officeDocument/2006/relationships/image" Target="../media/image1.png"/><Relationship Id="rId5" Type="http://schemas.openxmlformats.org/officeDocument/2006/relationships/notesSlide" Target="../notesSlides/notesSlide13.xml"/><Relationship Id="rId4"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7.xml"/><Relationship Id="rId1" Type="http://schemas.openxmlformats.org/officeDocument/2006/relationships/themeOverride" Target="../theme/themeOverride2.xml"/><Relationship Id="rId4" Type="http://schemas.openxmlformats.org/officeDocument/2006/relationships/image" Target="../media/image1.png"/></Relationships>
</file>

<file path=ppt/slides/_rels/slide3.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7.xml"/><Relationship Id="rId1" Type="http://schemas.openxmlformats.org/officeDocument/2006/relationships/themeOverride" Target="../theme/themeOverride3.xml"/><Relationship Id="rId4" Type="http://schemas.openxmlformats.org/officeDocument/2006/relationships/image" Target="../media/image1.png"/></Relationships>
</file>

<file path=ppt/slides/_rels/slide4.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7.xml"/><Relationship Id="rId1" Type="http://schemas.openxmlformats.org/officeDocument/2006/relationships/themeOverride" Target="../theme/themeOverride4.xml"/></Relationships>
</file>

<file path=ppt/slides/_rels/slide5.xml.rels><?xml version="1.0" encoding="UTF-8" standalone="yes"?>
<Relationships xmlns="http://schemas.openxmlformats.org/package/2006/relationships"><Relationship Id="rId3" Type="http://schemas.openxmlformats.org/officeDocument/2006/relationships/notesSlide" Target="../notesSlides/notesSlide5.xml"/><Relationship Id="rId2" Type="http://schemas.openxmlformats.org/officeDocument/2006/relationships/slideLayout" Target="../slideLayouts/slideLayout7.xml"/><Relationship Id="rId1" Type="http://schemas.openxmlformats.org/officeDocument/2006/relationships/themeOverride" Target="../theme/themeOverride5.xml"/><Relationship Id="rId4" Type="http://schemas.openxmlformats.org/officeDocument/2006/relationships/image" Target="../media/image1.png"/></Relationships>
</file>

<file path=ppt/slides/_rels/slide6.xml.rels><?xml version="1.0" encoding="UTF-8" standalone="yes"?>
<Relationships xmlns="http://schemas.openxmlformats.org/package/2006/relationships"><Relationship Id="rId3" Type="http://schemas.openxmlformats.org/officeDocument/2006/relationships/notesSlide" Target="../notesSlides/notesSlide6.xml"/><Relationship Id="rId2" Type="http://schemas.openxmlformats.org/officeDocument/2006/relationships/slideLayout" Target="../slideLayouts/slideLayout7.xml"/><Relationship Id="rId1" Type="http://schemas.openxmlformats.org/officeDocument/2006/relationships/themeOverride" Target="../theme/themeOverr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notesSlide" Target="../notesSlides/notesSlide7.xml"/><Relationship Id="rId2" Type="http://schemas.openxmlformats.org/officeDocument/2006/relationships/slideLayout" Target="../slideLayouts/slideLayout7.xml"/><Relationship Id="rId1" Type="http://schemas.openxmlformats.org/officeDocument/2006/relationships/themeOverride" Target="../theme/themeOverride7.xml"/><Relationship Id="rId4" Type="http://schemas.openxmlformats.org/officeDocument/2006/relationships/image" Target="../media/image3.tiff"/></Relationships>
</file>

<file path=ppt/slides/_rels/slide9.xml.rels><?xml version="1.0" encoding="UTF-8" standalone="yes"?>
<Relationships xmlns="http://schemas.openxmlformats.org/package/2006/relationships"><Relationship Id="rId3" Type="http://schemas.openxmlformats.org/officeDocument/2006/relationships/notesSlide" Target="../notesSlides/notesSlide8.xml"/><Relationship Id="rId2" Type="http://schemas.openxmlformats.org/officeDocument/2006/relationships/slideLayout" Target="../slideLayouts/slideLayout7.xml"/><Relationship Id="rId1" Type="http://schemas.openxmlformats.org/officeDocument/2006/relationships/themeOverride" Target="../theme/themeOverride8.xml"/><Relationship Id="rId4" Type="http://schemas.openxmlformats.org/officeDocument/2006/relationships/image" Target="../media/image4.tif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rotWithShape="1">
          <a:blip r:embed="rId6"/>
          <a:srcRect b="11753"/>
          <a:stretch/>
        </p:blipFill>
        <p:spPr>
          <a:xfrm>
            <a:off x="0" y="3070286"/>
            <a:ext cx="7612635" cy="3813839"/>
          </a:xfrm>
          <a:prstGeom prst="rect">
            <a:avLst/>
          </a:prstGeom>
        </p:spPr>
      </p:pic>
      <p:sp>
        <p:nvSpPr>
          <p:cNvPr id="79" name="KSO_FT"/>
          <p:cNvSpPr>
            <a:spLocks noGrp="1"/>
          </p:cNvSpPr>
          <p:nvPr/>
        </p:nvSpPr>
        <p:spPr>
          <a:xfrm>
            <a:off x="4038547" y="6356352"/>
            <a:ext cx="4114800"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dirty="0">
              <a:latin typeface="字魂59号-创粗黑" panose="00000500000000000000" pitchFamily="2" charset="-122"/>
              <a:ea typeface="字魂59号-创粗黑" panose="00000500000000000000" pitchFamily="2" charset="-122"/>
              <a:cs typeface="+mn-ea"/>
              <a:sym typeface="+mn-lt"/>
            </a:endParaRPr>
          </a:p>
        </p:txBody>
      </p:sp>
      <p:sp>
        <p:nvSpPr>
          <p:cNvPr id="37" name="TextBox 26"/>
          <p:cNvSpPr txBox="1"/>
          <p:nvPr/>
        </p:nvSpPr>
        <p:spPr>
          <a:xfrm>
            <a:off x="4779693" y="1933214"/>
            <a:ext cx="7228572" cy="1323439"/>
          </a:xfrm>
          <a:prstGeom prst="rect">
            <a:avLst/>
          </a:prstGeom>
          <a:noFill/>
        </p:spPr>
        <p:txBody>
          <a:bodyPr wrap="square" rtlCol="0">
            <a:spAutoFit/>
          </a:bodyPr>
          <a:lstStyle/>
          <a:p>
            <a:pPr algn="ctr"/>
            <a:r>
              <a:rPr lang="zh-CN" altLang="en-US" sz="4000" b="1" dirty="0">
                <a:solidFill>
                  <a:srgbClr val="5268A5"/>
                </a:solidFill>
                <a:latin typeface="+mn-ea"/>
                <a:cs typeface="+mn-ea"/>
                <a:sym typeface="+mn-lt"/>
              </a:rPr>
              <a:t>基于</a:t>
            </a:r>
            <a:r>
              <a:rPr lang="en-US" altLang="zh-CN" sz="4000" b="1" dirty="0">
                <a:solidFill>
                  <a:srgbClr val="5268A5"/>
                </a:solidFill>
                <a:latin typeface="+mn-ea"/>
                <a:cs typeface="+mn-ea"/>
                <a:sym typeface="+mn-lt"/>
              </a:rPr>
              <a:t>JAVA-MySQL</a:t>
            </a:r>
            <a:r>
              <a:rPr lang="zh-CN" altLang="en-US" sz="4000" b="1" dirty="0">
                <a:solidFill>
                  <a:srgbClr val="5268A5"/>
                </a:solidFill>
                <a:latin typeface="+mn-ea"/>
                <a:cs typeface="+mn-ea"/>
                <a:sym typeface="+mn-lt"/>
              </a:rPr>
              <a:t>的</a:t>
            </a:r>
            <a:endParaRPr lang="en-US" altLang="zh-CN" sz="4000" b="1" dirty="0">
              <a:solidFill>
                <a:srgbClr val="5268A5"/>
              </a:solidFill>
              <a:latin typeface="+mn-ea"/>
              <a:cs typeface="+mn-ea"/>
              <a:sym typeface="+mn-lt"/>
            </a:endParaRPr>
          </a:p>
          <a:p>
            <a:pPr algn="ctr"/>
            <a:r>
              <a:rPr lang="zh-CN" altLang="en-US" sz="4000" b="1" dirty="0">
                <a:solidFill>
                  <a:srgbClr val="5268A5"/>
                </a:solidFill>
                <a:latin typeface="+mn-ea"/>
                <a:cs typeface="+mn-ea"/>
                <a:sym typeface="+mn-lt"/>
              </a:rPr>
              <a:t>电影网站系统的设计与实现</a:t>
            </a:r>
            <a:endParaRPr lang="en-US" altLang="zh-CN" sz="4000" b="1" dirty="0">
              <a:solidFill>
                <a:srgbClr val="5268A5"/>
              </a:solidFill>
              <a:latin typeface="+mn-ea"/>
              <a:cs typeface="+mn-ea"/>
              <a:sym typeface="+mn-lt"/>
            </a:endParaRPr>
          </a:p>
        </p:txBody>
      </p:sp>
      <p:sp>
        <p:nvSpPr>
          <p:cNvPr id="38" name="TextBox 33"/>
          <p:cNvSpPr txBox="1"/>
          <p:nvPr/>
        </p:nvSpPr>
        <p:spPr>
          <a:xfrm>
            <a:off x="4984995" y="4392430"/>
            <a:ext cx="6336704" cy="830997"/>
          </a:xfrm>
          <a:prstGeom prst="rect">
            <a:avLst/>
          </a:prstGeom>
          <a:noFill/>
        </p:spPr>
        <p:txBody>
          <a:bodyPr wrap="square" rtlCol="0">
            <a:spAutoFit/>
          </a:bodyPr>
          <a:lstStyle/>
          <a:p>
            <a:pPr algn="ctr"/>
            <a:r>
              <a:rPr lang="zh-CN" altLang="en-US" sz="1600" dirty="0">
                <a:solidFill>
                  <a:srgbClr val="5066A4"/>
                </a:solidFill>
                <a:latin typeface="字魂59号-创粗黑" panose="00000500000000000000" pitchFamily="2" charset="-122"/>
                <a:ea typeface="字魂59号-创粗黑" panose="00000500000000000000" pitchFamily="2" charset="-122"/>
                <a:cs typeface="+mn-ea"/>
                <a:sym typeface="+mn-lt"/>
              </a:rPr>
              <a:t>                    小组成员：赵昱淞 李一鹭 赖敏智 杨家悦</a:t>
            </a:r>
            <a:endParaRPr lang="en-US" altLang="zh-CN" sz="1600" dirty="0">
              <a:solidFill>
                <a:srgbClr val="5066A4"/>
              </a:solidFill>
              <a:latin typeface="字魂59号-创粗黑" panose="00000500000000000000" pitchFamily="2" charset="-122"/>
              <a:ea typeface="字魂59号-创粗黑" panose="00000500000000000000" pitchFamily="2" charset="-122"/>
              <a:cs typeface="+mn-ea"/>
              <a:sym typeface="+mn-lt"/>
            </a:endParaRPr>
          </a:p>
          <a:p>
            <a:pPr algn="ctr"/>
            <a:r>
              <a:rPr lang="zh-CN" altLang="en-US" sz="1600" dirty="0">
                <a:solidFill>
                  <a:srgbClr val="5066A4"/>
                </a:solidFill>
                <a:latin typeface="字魂59号-创粗黑" panose="00000500000000000000" pitchFamily="2" charset="-122"/>
                <a:ea typeface="字魂59号-创粗黑" panose="00000500000000000000" pitchFamily="2" charset="-122"/>
                <a:cs typeface="+mn-ea"/>
                <a:sym typeface="+mn-lt"/>
              </a:rPr>
              <a:t>                  </a:t>
            </a:r>
            <a:endParaRPr lang="en-US" altLang="zh-CN" sz="1600" dirty="0">
              <a:solidFill>
                <a:srgbClr val="5066A4"/>
              </a:solidFill>
              <a:latin typeface="字魂59号-创粗黑" panose="00000500000000000000" pitchFamily="2" charset="-122"/>
              <a:ea typeface="字魂59号-创粗黑" panose="00000500000000000000" pitchFamily="2" charset="-122"/>
              <a:cs typeface="+mn-ea"/>
              <a:sym typeface="+mn-lt"/>
            </a:endParaRPr>
          </a:p>
          <a:p>
            <a:pPr algn="ctr"/>
            <a:r>
              <a:rPr lang="zh-CN" altLang="en-US" sz="1600" dirty="0">
                <a:solidFill>
                  <a:srgbClr val="5066A4"/>
                </a:solidFill>
                <a:latin typeface="字魂59号-创粗黑" panose="00000500000000000000" pitchFamily="2" charset="-122"/>
                <a:ea typeface="字魂59号-创粗黑" panose="00000500000000000000" pitchFamily="2" charset="-122"/>
                <a:cs typeface="+mn-ea"/>
                <a:sym typeface="+mn-lt"/>
              </a:rPr>
              <a:t>汇报时间：</a:t>
            </a:r>
            <a:r>
              <a:rPr lang="en-US" altLang="zh-CN" sz="1600" dirty="0">
                <a:solidFill>
                  <a:srgbClr val="5066A4"/>
                </a:solidFill>
                <a:latin typeface="字魂59号-创粗黑" panose="00000500000000000000" pitchFamily="2" charset="-122"/>
                <a:ea typeface="字魂59号-创粗黑" panose="00000500000000000000" pitchFamily="2" charset="-122"/>
                <a:cs typeface="+mn-ea"/>
                <a:sym typeface="+mn-lt"/>
              </a:rPr>
              <a:t>2021</a:t>
            </a:r>
            <a:r>
              <a:rPr lang="zh-CN" altLang="en-US" sz="1600" dirty="0">
                <a:solidFill>
                  <a:srgbClr val="5066A4"/>
                </a:solidFill>
                <a:latin typeface="字魂59号-创粗黑" panose="00000500000000000000" pitchFamily="2" charset="-122"/>
                <a:ea typeface="字魂59号-创粗黑" panose="00000500000000000000" pitchFamily="2" charset="-122"/>
                <a:cs typeface="+mn-ea"/>
                <a:sym typeface="+mn-lt"/>
              </a:rPr>
              <a:t>年</a:t>
            </a:r>
            <a:r>
              <a:rPr lang="en-US" altLang="zh-CN" sz="1600" dirty="0">
                <a:solidFill>
                  <a:srgbClr val="5066A4"/>
                </a:solidFill>
                <a:latin typeface="字魂59号-创粗黑" panose="00000500000000000000" pitchFamily="2" charset="-122"/>
                <a:ea typeface="字魂59号-创粗黑" panose="00000500000000000000" pitchFamily="2" charset="-122"/>
                <a:cs typeface="+mn-ea"/>
                <a:sym typeface="+mn-lt"/>
              </a:rPr>
              <a:t>1</a:t>
            </a:r>
            <a:r>
              <a:rPr lang="zh-CN" altLang="en-US" sz="1600" dirty="0">
                <a:solidFill>
                  <a:srgbClr val="5066A4"/>
                </a:solidFill>
                <a:latin typeface="字魂59号-创粗黑" panose="00000500000000000000" pitchFamily="2" charset="-122"/>
                <a:ea typeface="字魂59号-创粗黑" panose="00000500000000000000" pitchFamily="2" charset="-122"/>
                <a:cs typeface="+mn-ea"/>
                <a:sym typeface="+mn-lt"/>
              </a:rPr>
              <a:t>月</a:t>
            </a:r>
            <a:r>
              <a:rPr lang="en-US" altLang="zh-CN" sz="1600" dirty="0">
                <a:solidFill>
                  <a:srgbClr val="5066A4"/>
                </a:solidFill>
                <a:latin typeface="字魂59号-创粗黑" panose="00000500000000000000" pitchFamily="2" charset="-122"/>
                <a:ea typeface="字魂59号-创粗黑" panose="00000500000000000000" pitchFamily="2" charset="-122"/>
                <a:cs typeface="+mn-ea"/>
                <a:sym typeface="+mn-lt"/>
              </a:rPr>
              <a:t>11</a:t>
            </a:r>
            <a:r>
              <a:rPr lang="zh-CN" altLang="en-US" sz="1600" dirty="0">
                <a:solidFill>
                  <a:srgbClr val="5066A4"/>
                </a:solidFill>
                <a:latin typeface="字魂59号-创粗黑" panose="00000500000000000000" pitchFamily="2" charset="-122"/>
                <a:ea typeface="字魂59号-创粗黑" panose="00000500000000000000" pitchFamily="2" charset="-122"/>
                <a:cs typeface="+mn-ea"/>
                <a:sym typeface="+mn-lt"/>
              </a:rPr>
              <a:t>日</a:t>
            </a:r>
          </a:p>
        </p:txBody>
      </p:sp>
      <p:pic>
        <p:nvPicPr>
          <p:cNvPr id="3" name="钢琴欢快趣味活动游戏配乐">
            <a:hlinkClick r:id="" action="ppaction://media"/>
            <a:extLst>
              <a:ext uri="{FF2B5EF4-FFF2-40B4-BE49-F238E27FC236}">
                <a16:creationId xmlns:a16="http://schemas.microsoft.com/office/drawing/2014/main" id="{31673071-B3CA-4569-94A7-7138E2F83213}"/>
              </a:ext>
            </a:extLst>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1257300" y="-609600"/>
            <a:ext cx="323850" cy="32385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Click="0" advTm="2000">
        <p:blinds dir="vert"/>
      </p:transition>
    </mc:Choice>
    <mc:Fallback xmlns="">
      <p:transition spd="slow" advClick="0" advTm="2000">
        <p:blinds dir="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afterEffect">
                                  <p:stCondLst>
                                    <p:cond delay="0"/>
                                  </p:stCondLst>
                                  <p:childTnLst>
                                    <p:set>
                                      <p:cBhvr>
                                        <p:cTn id="6" dur="1" fill="hold">
                                          <p:stCondLst>
                                            <p:cond delay="0"/>
                                          </p:stCondLst>
                                        </p:cTn>
                                        <p:tgtEl>
                                          <p:spTgt spid="37"/>
                                        </p:tgtEl>
                                        <p:attrNameLst>
                                          <p:attrName>style.visibility</p:attrName>
                                        </p:attrNameLst>
                                      </p:cBhvr>
                                      <p:to>
                                        <p:strVal val="visible"/>
                                      </p:to>
                                    </p:set>
                                    <p:anim calcmode="lin" valueType="num">
                                      <p:cBhvr additive="base">
                                        <p:cTn id="7" dur="500" fill="hold"/>
                                        <p:tgtEl>
                                          <p:spTgt spid="37"/>
                                        </p:tgtEl>
                                        <p:attrNameLst>
                                          <p:attrName>ppt_x</p:attrName>
                                        </p:attrNameLst>
                                      </p:cBhvr>
                                      <p:tavLst>
                                        <p:tav tm="0">
                                          <p:val>
                                            <p:strVal val="#ppt_x"/>
                                          </p:val>
                                        </p:tav>
                                        <p:tav tm="100000">
                                          <p:val>
                                            <p:strVal val="#ppt_x"/>
                                          </p:val>
                                        </p:tav>
                                      </p:tavLst>
                                    </p:anim>
                                    <p:anim calcmode="lin" valueType="num">
                                      <p:cBhvr additive="base">
                                        <p:cTn id="8" dur="500" fill="hold"/>
                                        <p:tgtEl>
                                          <p:spTgt spid="37"/>
                                        </p:tgtEl>
                                        <p:attrNameLst>
                                          <p:attrName>ppt_y</p:attrName>
                                        </p:attrNameLst>
                                      </p:cBhvr>
                                      <p:tavLst>
                                        <p:tav tm="0">
                                          <p:val>
                                            <p:strVal val="1+#ppt_h/2"/>
                                          </p:val>
                                        </p:tav>
                                        <p:tav tm="100000">
                                          <p:val>
                                            <p:strVal val="#ppt_y"/>
                                          </p:val>
                                        </p:tav>
                                      </p:tavLst>
                                    </p:anim>
                                  </p:childTnLst>
                                </p:cTn>
                              </p:par>
                            </p:childTnLst>
                          </p:cTn>
                        </p:par>
                        <p:par>
                          <p:cTn id="9" fill="hold">
                            <p:stCondLst>
                              <p:cond delay="500"/>
                            </p:stCondLst>
                            <p:childTnLst>
                              <p:par>
                                <p:cTn id="10" presetID="2" presetClass="entr" presetSubtype="4" fill="hold" grpId="0" nodeType="afterEffect">
                                  <p:stCondLst>
                                    <p:cond delay="0"/>
                                  </p:stCondLst>
                                  <p:childTnLst>
                                    <p:set>
                                      <p:cBhvr>
                                        <p:cTn id="11" dur="1" fill="hold">
                                          <p:stCondLst>
                                            <p:cond delay="0"/>
                                          </p:stCondLst>
                                        </p:cTn>
                                        <p:tgtEl>
                                          <p:spTgt spid="38"/>
                                        </p:tgtEl>
                                        <p:attrNameLst>
                                          <p:attrName>style.visibility</p:attrName>
                                        </p:attrNameLst>
                                      </p:cBhvr>
                                      <p:to>
                                        <p:strVal val="visible"/>
                                      </p:to>
                                    </p:set>
                                    <p:anim calcmode="lin" valueType="num">
                                      <p:cBhvr additive="base">
                                        <p:cTn id="12" dur="500" fill="hold"/>
                                        <p:tgtEl>
                                          <p:spTgt spid="38"/>
                                        </p:tgtEl>
                                        <p:attrNameLst>
                                          <p:attrName>ppt_x</p:attrName>
                                        </p:attrNameLst>
                                      </p:cBhvr>
                                      <p:tavLst>
                                        <p:tav tm="0">
                                          <p:val>
                                            <p:strVal val="#ppt_x"/>
                                          </p:val>
                                        </p:tav>
                                        <p:tav tm="100000">
                                          <p:val>
                                            <p:strVal val="#ppt_x"/>
                                          </p:val>
                                        </p:tav>
                                      </p:tavLst>
                                    </p:anim>
                                    <p:anim calcmode="lin" valueType="num">
                                      <p:cBhvr additive="base">
                                        <p:cTn id="13" dur="500" fill="hold"/>
                                        <p:tgtEl>
                                          <p:spTgt spid="38"/>
                                        </p:tgtEl>
                                        <p:attrNameLst>
                                          <p:attrName>ppt_y</p:attrName>
                                        </p:attrNameLst>
                                      </p:cBhvr>
                                      <p:tavLst>
                                        <p:tav tm="0">
                                          <p:val>
                                            <p:strVal val="1+#ppt_h/2"/>
                                          </p:val>
                                        </p:tav>
                                        <p:tav tm="100000">
                                          <p:val>
                                            <p:strVal val="#ppt_y"/>
                                          </p:val>
                                        </p:tav>
                                      </p:tavLst>
                                    </p:anim>
                                  </p:childTnLst>
                                </p:cTn>
                              </p:par>
                            </p:childTnLst>
                          </p:cTn>
                        </p:par>
                      </p:childTnLst>
                    </p:cTn>
                  </p:par>
                  <p:par>
                    <p:cTn id="14" fill="hold">
                      <p:stCondLst>
                        <p:cond delay="indefinite"/>
                      </p:stCondLst>
                      <p:childTnLst>
                        <p:par>
                          <p:cTn id="15" fill="hold">
                            <p:stCondLst>
                              <p:cond delay="0"/>
                            </p:stCondLst>
                            <p:childTnLst>
                              <p:par>
                                <p:cTn id="16" presetID="1" presetClass="mediacall" presetSubtype="0" fill="hold" nodeType="clickEffect">
                                  <p:stCondLst>
                                    <p:cond delay="0"/>
                                  </p:stCondLst>
                                  <p:childTnLst>
                                    <p:cmd type="call" cmd="playFrom(0.0)">
                                      <p:cBhvr>
                                        <p:cTn id="17" dur="11881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18" fill="hold" display="0">
                  <p:stCondLst>
                    <p:cond delay="indefinite"/>
                  </p:stCondLst>
                  <p:endCondLst>
                    <p:cond evt="onStopAudio" delay="0">
                      <p:tgtEl>
                        <p:sldTgt/>
                      </p:tgtEl>
                    </p:cond>
                  </p:endCondLst>
                </p:cTn>
                <p:tgtEl>
                  <p:spTgt spid="3"/>
                </p:tgtEl>
              </p:cMediaNode>
            </p:audio>
          </p:childTnLst>
        </p:cTn>
      </p:par>
    </p:tnLst>
    <p:bldLst>
      <p:bldP spid="37" grpId="0"/>
      <p:bldP spid="38"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 name="图片 14"/>
          <p:cNvPicPr>
            <a:picLocks noChangeAspect="1"/>
          </p:cNvPicPr>
          <p:nvPr/>
        </p:nvPicPr>
        <p:blipFill rotWithShape="1">
          <a:blip r:embed="rId4"/>
          <a:srcRect b="11753"/>
          <a:stretch/>
        </p:blipFill>
        <p:spPr>
          <a:xfrm>
            <a:off x="1" y="4196862"/>
            <a:ext cx="5363924" cy="2687262"/>
          </a:xfrm>
          <a:prstGeom prst="rect">
            <a:avLst/>
          </a:prstGeom>
        </p:spPr>
      </p:pic>
      <p:pic>
        <p:nvPicPr>
          <p:cNvPr id="16" name="图片 15"/>
          <p:cNvPicPr>
            <a:picLocks noChangeAspect="1"/>
          </p:cNvPicPr>
          <p:nvPr/>
        </p:nvPicPr>
        <p:blipFill rotWithShape="1">
          <a:blip r:embed="rId4"/>
          <a:srcRect b="11753"/>
          <a:stretch/>
        </p:blipFill>
        <p:spPr>
          <a:xfrm flipH="1" flipV="1">
            <a:off x="6940062" y="0"/>
            <a:ext cx="5251938" cy="2631158"/>
          </a:xfrm>
          <a:prstGeom prst="rect">
            <a:avLst/>
          </a:prstGeom>
        </p:spPr>
      </p:pic>
      <p:grpSp>
        <p:nvGrpSpPr>
          <p:cNvPr id="2" name="组合 1"/>
          <p:cNvGrpSpPr/>
          <p:nvPr/>
        </p:nvGrpSpPr>
        <p:grpSpPr>
          <a:xfrm>
            <a:off x="3869522" y="1916725"/>
            <a:ext cx="3962568" cy="1885849"/>
            <a:chOff x="3844769" y="1812815"/>
            <a:chExt cx="3962568" cy="1885849"/>
          </a:xfrm>
        </p:grpSpPr>
        <p:sp>
          <p:nvSpPr>
            <p:cNvPr id="18" name="TextBox 35"/>
            <p:cNvSpPr txBox="1"/>
            <p:nvPr/>
          </p:nvSpPr>
          <p:spPr>
            <a:xfrm>
              <a:off x="3844769" y="3074986"/>
              <a:ext cx="3962568" cy="623678"/>
            </a:xfrm>
            <a:prstGeom prst="rect">
              <a:avLst/>
            </a:prstGeom>
            <a:noFill/>
          </p:spPr>
          <p:txBody>
            <a:bodyPr wrap="none" lIns="480000" tIns="0" rIns="0" bIns="0" anchor="b" anchorCtr="0">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zh-CN" altLang="en-US" sz="3600" b="1" dirty="0">
                  <a:solidFill>
                    <a:srgbClr val="5268A5"/>
                  </a:solidFill>
                  <a:latin typeface="字魂59号-创粗黑" panose="00000500000000000000" pitchFamily="2" charset="-122"/>
                  <a:ea typeface="字魂59号-创粗黑" panose="00000500000000000000" pitchFamily="2" charset="-122"/>
                </a:rPr>
                <a:t>系统的实现与测试</a:t>
              </a:r>
            </a:p>
          </p:txBody>
        </p:sp>
        <p:grpSp>
          <p:nvGrpSpPr>
            <p:cNvPr id="20" name="组合 19"/>
            <p:cNvGrpSpPr/>
            <p:nvPr/>
          </p:nvGrpSpPr>
          <p:grpSpPr>
            <a:xfrm>
              <a:off x="5491997" y="1812815"/>
              <a:ext cx="1137403" cy="1137403"/>
              <a:chOff x="5886387" y="2236405"/>
              <a:chExt cx="563232" cy="563232"/>
            </a:xfrm>
          </p:grpSpPr>
          <p:sp>
            <p:nvSpPr>
              <p:cNvPr id="21" name="椭圆 20"/>
              <p:cNvSpPr/>
              <p:nvPr/>
            </p:nvSpPr>
            <p:spPr>
              <a:xfrm>
                <a:off x="5886387" y="2236405"/>
                <a:ext cx="563232" cy="563232"/>
              </a:xfrm>
              <a:prstGeom prst="ellipse">
                <a:avLst/>
              </a:prstGeom>
              <a:solidFill>
                <a:srgbClr val="5268A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字魂59号-创粗黑" panose="00000500000000000000" pitchFamily="2" charset="-122"/>
                  <a:ea typeface="字魂59号-创粗黑" panose="00000500000000000000" pitchFamily="2" charset="-122"/>
                </a:endParaRPr>
              </a:p>
            </p:txBody>
          </p:sp>
          <p:sp>
            <p:nvSpPr>
              <p:cNvPr id="22" name="文本框 21"/>
              <p:cNvSpPr txBox="1"/>
              <p:nvPr/>
            </p:nvSpPr>
            <p:spPr>
              <a:xfrm>
                <a:off x="5886533" y="2350678"/>
                <a:ext cx="511457" cy="350539"/>
              </a:xfrm>
              <a:prstGeom prst="rect">
                <a:avLst/>
              </a:prstGeom>
              <a:noFill/>
            </p:spPr>
            <p:txBody>
              <a:bodyPr wrap="square" rtlCol="0">
                <a:spAutoFit/>
              </a:bodyPr>
              <a:lstStyle/>
              <a:p>
                <a:pPr algn="ctr"/>
                <a:r>
                  <a:rPr lang="en-US" altLang="zh-CN" sz="4000" i="1" dirty="0">
                    <a:solidFill>
                      <a:schemeClr val="bg1"/>
                    </a:solidFill>
                    <a:latin typeface="字魂59号-创粗黑" panose="00000500000000000000" pitchFamily="2" charset="-122"/>
                    <a:ea typeface="字魂59号-创粗黑" panose="00000500000000000000" pitchFamily="2" charset="-122"/>
                  </a:rPr>
                  <a:t>03</a:t>
                </a:r>
              </a:p>
            </p:txBody>
          </p:sp>
        </p:grpSp>
      </p:grpSp>
    </p:spTree>
    <p:extLst>
      <p:ext uri="{BB962C8B-B14F-4D97-AF65-F5344CB8AC3E}">
        <p14:creationId xmlns:p14="http://schemas.microsoft.com/office/powerpoint/2010/main" val="452283948"/>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Click="0" advTm="2000">
        <p15:prstTrans prst="pageCurlDouble"/>
      </p:transition>
    </mc:Choice>
    <mc:Fallback xmlns="">
      <p:transition spd="slow" advClick="0" advTm="2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文本框 6"/>
          <p:cNvSpPr txBox="1"/>
          <p:nvPr/>
        </p:nvSpPr>
        <p:spPr>
          <a:xfrm>
            <a:off x="3392393" y="238082"/>
            <a:ext cx="5407215" cy="586635"/>
          </a:xfrm>
          <a:prstGeom prst="rect">
            <a:avLst/>
          </a:prstGeom>
          <a:noFill/>
        </p:spPr>
        <p:txBody>
          <a:bodyPr wrap="square" rtlCol="0" anchor="ctr">
            <a:spAutoFit/>
          </a:bodyPr>
          <a:lstStyle/>
          <a:p>
            <a:pPr algn="ctr">
              <a:lnSpc>
                <a:spcPct val="150000"/>
              </a:lnSpc>
            </a:pPr>
            <a:r>
              <a:rPr lang="zh-CN" altLang="en-US" sz="2400" b="1" dirty="0">
                <a:solidFill>
                  <a:srgbClr val="4075A9"/>
                </a:solidFill>
                <a:latin typeface="字魂59号-创粗黑" panose="00000500000000000000" pitchFamily="2" charset="-122"/>
                <a:ea typeface="字魂59号-创粗黑" panose="00000500000000000000" pitchFamily="2" charset="-122"/>
                <a:cs typeface="+mn-ea"/>
                <a:sym typeface="+mn-lt"/>
              </a:rPr>
              <a:t>框架</a:t>
            </a:r>
            <a:endParaRPr lang="zh-CN" altLang="en-US" sz="2000" dirty="0">
              <a:solidFill>
                <a:srgbClr val="4075A9"/>
              </a:solidFill>
              <a:latin typeface="字魂59号-创粗黑" panose="00000500000000000000" pitchFamily="2" charset="-122"/>
              <a:ea typeface="字魂59号-创粗黑" panose="00000500000000000000" pitchFamily="2" charset="-122"/>
              <a:cs typeface="+mn-ea"/>
              <a:sym typeface="+mn-lt"/>
            </a:endParaRPr>
          </a:p>
        </p:txBody>
      </p:sp>
      <p:sp>
        <p:nvSpPr>
          <p:cNvPr id="2" name="矩形 1"/>
          <p:cNvSpPr/>
          <p:nvPr/>
        </p:nvSpPr>
        <p:spPr>
          <a:xfrm flipV="1">
            <a:off x="5158741" y="946450"/>
            <a:ext cx="1874519" cy="45719"/>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字魂59号-创粗黑" panose="00000500000000000000" pitchFamily="2" charset="-122"/>
              <a:ea typeface="字魂59号-创粗黑" panose="00000500000000000000" pitchFamily="2" charset="-122"/>
            </a:endParaRPr>
          </a:p>
        </p:txBody>
      </p:sp>
      <p:grpSp>
        <p:nvGrpSpPr>
          <p:cNvPr id="4" name="千图设计师MC：ID 29795607库_组合 3"/>
          <p:cNvGrpSpPr/>
          <p:nvPr/>
        </p:nvGrpSpPr>
        <p:grpSpPr>
          <a:xfrm>
            <a:off x="4493541" y="2203825"/>
            <a:ext cx="3168922" cy="3142341"/>
            <a:chOff x="4381606" y="1691099"/>
            <a:chExt cx="3505202" cy="3475801"/>
          </a:xfrm>
        </p:grpSpPr>
        <p:grpSp>
          <p:nvGrpSpPr>
            <p:cNvPr id="25" name="Group 22"/>
            <p:cNvGrpSpPr/>
            <p:nvPr/>
          </p:nvGrpSpPr>
          <p:grpSpPr>
            <a:xfrm>
              <a:off x="4381606" y="1691099"/>
              <a:ext cx="3505202" cy="3475801"/>
              <a:chOff x="4186031" y="1535050"/>
              <a:chExt cx="3819939" cy="3787900"/>
            </a:xfrm>
          </p:grpSpPr>
          <p:grpSp>
            <p:nvGrpSpPr>
              <p:cNvPr id="31" name="Group 19"/>
              <p:cNvGrpSpPr/>
              <p:nvPr/>
            </p:nvGrpSpPr>
            <p:grpSpPr>
              <a:xfrm>
                <a:off x="5343484" y="3543299"/>
                <a:ext cx="1483965" cy="1779651"/>
                <a:chOff x="5343484" y="3543299"/>
                <a:chExt cx="1483965" cy="1779651"/>
              </a:xfrm>
            </p:grpSpPr>
            <p:sp>
              <p:nvSpPr>
                <p:cNvPr id="42" name="Rectangle 1"/>
                <p:cNvSpPr/>
                <p:nvPr/>
              </p:nvSpPr>
              <p:spPr>
                <a:xfrm>
                  <a:off x="5343485" y="4266569"/>
                  <a:ext cx="1483964" cy="1056381"/>
                </a:xfrm>
                <a:prstGeom prst="rect">
                  <a:avLst/>
                </a:prstGeom>
                <a:solidFill>
                  <a:schemeClr val="accent6"/>
                </a:solidFill>
                <a:ln w="76200">
                  <a:noFill/>
                </a:ln>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dirty="0">
                    <a:latin typeface="字魂59号-创粗黑" panose="00000500000000000000" pitchFamily="2" charset="-122"/>
                    <a:ea typeface="字魂59号-创粗黑" panose="00000500000000000000" pitchFamily="2" charset="-122"/>
                  </a:endParaRPr>
                </a:p>
              </p:txBody>
            </p:sp>
            <p:sp>
              <p:nvSpPr>
                <p:cNvPr id="43" name="Isosceles Triangle 12"/>
                <p:cNvSpPr/>
                <p:nvPr/>
              </p:nvSpPr>
              <p:spPr>
                <a:xfrm>
                  <a:off x="5343484" y="3543299"/>
                  <a:ext cx="1483963" cy="723269"/>
                </a:xfrm>
                <a:prstGeom prst="triangle">
                  <a:avLst/>
                </a:prstGeom>
                <a:solidFill>
                  <a:schemeClr val="accent6">
                    <a:lumMod val="75000"/>
                  </a:schemeClr>
                </a:solidFill>
                <a:ln w="76200">
                  <a:noFill/>
                </a:ln>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dirty="0">
                    <a:latin typeface="字魂59号-创粗黑" panose="00000500000000000000" pitchFamily="2" charset="-122"/>
                    <a:ea typeface="字魂59号-创粗黑" panose="00000500000000000000" pitchFamily="2" charset="-122"/>
                  </a:endParaRPr>
                </a:p>
              </p:txBody>
            </p:sp>
          </p:grpSp>
          <p:grpSp>
            <p:nvGrpSpPr>
              <p:cNvPr id="32" name="Group 18"/>
              <p:cNvGrpSpPr/>
              <p:nvPr/>
            </p:nvGrpSpPr>
            <p:grpSpPr>
              <a:xfrm>
                <a:off x="5343484" y="1535050"/>
                <a:ext cx="1483964" cy="1779650"/>
                <a:chOff x="5343484" y="1535050"/>
                <a:chExt cx="1483964" cy="1779650"/>
              </a:xfrm>
            </p:grpSpPr>
            <p:sp>
              <p:nvSpPr>
                <p:cNvPr id="40" name="Rectangle 2"/>
                <p:cNvSpPr/>
                <p:nvPr/>
              </p:nvSpPr>
              <p:spPr>
                <a:xfrm>
                  <a:off x="5343485" y="1535050"/>
                  <a:ext cx="1483963" cy="1056381"/>
                </a:xfrm>
                <a:prstGeom prst="rect">
                  <a:avLst/>
                </a:prstGeom>
                <a:solidFill>
                  <a:schemeClr val="accent1"/>
                </a:solidFill>
                <a:ln w="76200">
                  <a:noFill/>
                </a:ln>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dirty="0">
                    <a:latin typeface="字魂59号-创粗黑" panose="00000500000000000000" pitchFamily="2" charset="-122"/>
                    <a:ea typeface="字魂59号-创粗黑" panose="00000500000000000000" pitchFamily="2" charset="-122"/>
                  </a:endParaRPr>
                </a:p>
              </p:txBody>
            </p:sp>
            <p:sp>
              <p:nvSpPr>
                <p:cNvPr id="41" name="Isosceles Triangle 13"/>
                <p:cNvSpPr/>
                <p:nvPr/>
              </p:nvSpPr>
              <p:spPr>
                <a:xfrm flipV="1">
                  <a:off x="5343484" y="2591431"/>
                  <a:ext cx="1483963" cy="723269"/>
                </a:xfrm>
                <a:prstGeom prst="triangle">
                  <a:avLst/>
                </a:prstGeom>
                <a:solidFill>
                  <a:schemeClr val="accent1">
                    <a:lumMod val="75000"/>
                  </a:schemeClr>
                </a:solidFill>
                <a:ln w="76200">
                  <a:noFill/>
                </a:ln>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dirty="0">
                    <a:latin typeface="字魂59号-创粗黑" panose="00000500000000000000" pitchFamily="2" charset="-122"/>
                    <a:ea typeface="字魂59号-创粗黑" panose="00000500000000000000" pitchFamily="2" charset="-122"/>
                  </a:endParaRPr>
                </a:p>
              </p:txBody>
            </p:sp>
          </p:grpSp>
          <p:grpSp>
            <p:nvGrpSpPr>
              <p:cNvPr id="33" name="Group 16"/>
              <p:cNvGrpSpPr/>
              <p:nvPr/>
            </p:nvGrpSpPr>
            <p:grpSpPr>
              <a:xfrm>
                <a:off x="6225132" y="2690761"/>
                <a:ext cx="1780838" cy="1483963"/>
                <a:chOff x="6225132" y="2690761"/>
                <a:chExt cx="1780838" cy="1483963"/>
              </a:xfrm>
            </p:grpSpPr>
            <p:sp>
              <p:nvSpPr>
                <p:cNvPr id="38" name="Rectangle 4"/>
                <p:cNvSpPr/>
                <p:nvPr/>
              </p:nvSpPr>
              <p:spPr>
                <a:xfrm>
                  <a:off x="6948401" y="2691257"/>
                  <a:ext cx="1057569" cy="1482973"/>
                </a:xfrm>
                <a:prstGeom prst="rect">
                  <a:avLst/>
                </a:prstGeom>
                <a:solidFill>
                  <a:schemeClr val="accent4"/>
                </a:solidFill>
                <a:ln w="76200">
                  <a:noFill/>
                </a:ln>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dirty="0">
                    <a:latin typeface="字魂59号-创粗黑" panose="00000500000000000000" pitchFamily="2" charset="-122"/>
                    <a:ea typeface="字魂59号-创粗黑" panose="00000500000000000000" pitchFamily="2" charset="-122"/>
                  </a:endParaRPr>
                </a:p>
              </p:txBody>
            </p:sp>
            <p:sp>
              <p:nvSpPr>
                <p:cNvPr id="39" name="Isosceles Triangle 14"/>
                <p:cNvSpPr/>
                <p:nvPr/>
              </p:nvSpPr>
              <p:spPr>
                <a:xfrm rot="5400000" flipV="1">
                  <a:off x="5844785" y="3071108"/>
                  <a:ext cx="1483963" cy="723269"/>
                </a:xfrm>
                <a:prstGeom prst="triangle">
                  <a:avLst/>
                </a:prstGeom>
                <a:solidFill>
                  <a:schemeClr val="accent4">
                    <a:lumMod val="75000"/>
                  </a:schemeClr>
                </a:solidFill>
                <a:ln w="76200">
                  <a:noFill/>
                </a:ln>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dirty="0">
                    <a:latin typeface="字魂59号-创粗黑" panose="00000500000000000000" pitchFamily="2" charset="-122"/>
                    <a:ea typeface="字魂59号-创粗黑" panose="00000500000000000000" pitchFamily="2" charset="-122"/>
                  </a:endParaRPr>
                </a:p>
              </p:txBody>
            </p:sp>
          </p:grpSp>
          <p:grpSp>
            <p:nvGrpSpPr>
              <p:cNvPr id="34" name="Group 17"/>
              <p:cNvGrpSpPr/>
              <p:nvPr/>
            </p:nvGrpSpPr>
            <p:grpSpPr>
              <a:xfrm>
                <a:off x="4186031" y="2690761"/>
                <a:ext cx="1780838" cy="1483963"/>
                <a:chOff x="4186031" y="2690761"/>
                <a:chExt cx="1780838" cy="1483963"/>
              </a:xfrm>
            </p:grpSpPr>
            <p:sp>
              <p:nvSpPr>
                <p:cNvPr id="36" name="Rectangle 5"/>
                <p:cNvSpPr/>
                <p:nvPr/>
              </p:nvSpPr>
              <p:spPr>
                <a:xfrm>
                  <a:off x="4186031" y="2691257"/>
                  <a:ext cx="1057569" cy="1482973"/>
                </a:xfrm>
                <a:prstGeom prst="rect">
                  <a:avLst/>
                </a:prstGeom>
                <a:solidFill>
                  <a:schemeClr val="accent2"/>
                </a:solidFill>
                <a:ln w="76200">
                  <a:noFill/>
                </a:ln>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dirty="0">
                    <a:latin typeface="字魂59号-创粗黑" panose="00000500000000000000" pitchFamily="2" charset="-122"/>
                    <a:ea typeface="字魂59号-创粗黑" panose="00000500000000000000" pitchFamily="2" charset="-122"/>
                  </a:endParaRPr>
                </a:p>
              </p:txBody>
            </p:sp>
            <p:sp>
              <p:nvSpPr>
                <p:cNvPr id="37" name="Isosceles Triangle 15"/>
                <p:cNvSpPr/>
                <p:nvPr/>
              </p:nvSpPr>
              <p:spPr>
                <a:xfrm rot="16200000" flipH="1" flipV="1">
                  <a:off x="4863253" y="3071108"/>
                  <a:ext cx="1483963" cy="723269"/>
                </a:xfrm>
                <a:prstGeom prst="triangle">
                  <a:avLst/>
                </a:prstGeom>
                <a:solidFill>
                  <a:schemeClr val="accent2">
                    <a:lumMod val="75000"/>
                  </a:schemeClr>
                </a:solidFill>
                <a:ln w="76200">
                  <a:noFill/>
                </a:ln>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dirty="0">
                    <a:latin typeface="字魂59号-创粗黑" panose="00000500000000000000" pitchFamily="2" charset="-122"/>
                    <a:ea typeface="字魂59号-创粗黑" panose="00000500000000000000" pitchFamily="2" charset="-122"/>
                  </a:endParaRPr>
                </a:p>
              </p:txBody>
            </p:sp>
          </p:grpSp>
          <p:sp>
            <p:nvSpPr>
              <p:cNvPr id="35" name="Oval 20"/>
              <p:cNvSpPr/>
              <p:nvPr/>
            </p:nvSpPr>
            <p:spPr>
              <a:xfrm>
                <a:off x="5524500" y="2857500"/>
                <a:ext cx="1143000" cy="1143000"/>
              </a:xfrm>
              <a:prstGeom prst="ellipse">
                <a:avLst/>
              </a:prstGeom>
              <a:solidFill>
                <a:schemeClr val="bg1"/>
              </a:solidFill>
              <a:ln w="76200">
                <a:solidFill>
                  <a:schemeClr val="tx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dirty="0">
                  <a:latin typeface="字魂59号-创粗黑" panose="00000500000000000000" pitchFamily="2" charset="-122"/>
                  <a:ea typeface="字魂59号-创粗黑" panose="00000500000000000000" pitchFamily="2" charset="-122"/>
                </a:endParaRPr>
              </a:p>
            </p:txBody>
          </p:sp>
        </p:grpSp>
        <p:sp>
          <p:nvSpPr>
            <p:cNvPr id="26" name="Freeform: Shape 39"/>
            <p:cNvSpPr/>
            <p:nvPr/>
          </p:nvSpPr>
          <p:spPr bwMode="auto">
            <a:xfrm>
              <a:off x="5807186" y="3128821"/>
              <a:ext cx="600358" cy="600358"/>
            </a:xfrm>
            <a:custGeom>
              <a:avLst/>
              <a:gdLst>
                <a:gd name="connsiteX0" fmla="*/ 56258 w 331788"/>
                <a:gd name="connsiteY0" fmla="*/ 234950 h 331788"/>
                <a:gd name="connsiteX1" fmla="*/ 56258 w 331788"/>
                <a:gd name="connsiteY1" fmla="*/ 236252 h 331788"/>
                <a:gd name="connsiteX2" fmla="*/ 52388 w 331788"/>
                <a:gd name="connsiteY2" fmla="*/ 247968 h 331788"/>
                <a:gd name="connsiteX3" fmla="*/ 165895 w 331788"/>
                <a:gd name="connsiteY3" fmla="*/ 300038 h 331788"/>
                <a:gd name="connsiteX4" fmla="*/ 279401 w 331788"/>
                <a:gd name="connsiteY4" fmla="*/ 247968 h 331788"/>
                <a:gd name="connsiteX5" fmla="*/ 275531 w 331788"/>
                <a:gd name="connsiteY5" fmla="*/ 234950 h 331788"/>
                <a:gd name="connsiteX6" fmla="*/ 165895 w 331788"/>
                <a:gd name="connsiteY6" fmla="*/ 268796 h 331788"/>
                <a:gd name="connsiteX7" fmla="*/ 56258 w 331788"/>
                <a:gd name="connsiteY7" fmla="*/ 234950 h 331788"/>
                <a:gd name="connsiteX8" fmla="*/ 54964 w 331788"/>
                <a:gd name="connsiteY8" fmla="*/ 176212 h 331788"/>
                <a:gd name="connsiteX9" fmla="*/ 52388 w 331788"/>
                <a:gd name="connsiteY9" fmla="*/ 186531 h 331788"/>
                <a:gd name="connsiteX10" fmla="*/ 165711 w 331788"/>
                <a:gd name="connsiteY10" fmla="*/ 238125 h 331788"/>
                <a:gd name="connsiteX11" fmla="*/ 236538 w 331788"/>
                <a:gd name="connsiteY11" fmla="*/ 226516 h 331788"/>
                <a:gd name="connsiteX12" fmla="*/ 206919 w 331788"/>
                <a:gd name="connsiteY12" fmla="*/ 227806 h 331788"/>
                <a:gd name="connsiteX13" fmla="*/ 88445 w 331788"/>
                <a:gd name="connsiteY13" fmla="*/ 183951 h 331788"/>
                <a:gd name="connsiteX14" fmla="*/ 54964 w 331788"/>
                <a:gd name="connsiteY14" fmla="*/ 176212 h 331788"/>
                <a:gd name="connsiteX15" fmla="*/ 280538 w 331788"/>
                <a:gd name="connsiteY15" fmla="*/ 106362 h 331788"/>
                <a:gd name="connsiteX16" fmla="*/ 248169 w 331788"/>
                <a:gd name="connsiteY16" fmla="*/ 129630 h 331788"/>
                <a:gd name="connsiteX17" fmla="*/ 138113 w 331788"/>
                <a:gd name="connsiteY17" fmla="*/ 185216 h 331788"/>
                <a:gd name="connsiteX18" fmla="*/ 206736 w 331788"/>
                <a:gd name="connsiteY18" fmla="*/ 196850 h 331788"/>
                <a:gd name="connsiteX19" fmla="*/ 320676 w 331788"/>
                <a:gd name="connsiteY19" fmla="*/ 145143 h 331788"/>
                <a:gd name="connsiteX20" fmla="*/ 280538 w 331788"/>
                <a:gd name="connsiteY20" fmla="*/ 106362 h 331788"/>
                <a:gd name="connsiteX21" fmla="*/ 42019 w 331788"/>
                <a:gd name="connsiteY21" fmla="*/ 68262 h 331788"/>
                <a:gd name="connsiteX22" fmla="*/ 11113 w 331788"/>
                <a:gd name="connsiteY22" fmla="*/ 103448 h 331788"/>
                <a:gd name="connsiteX23" fmla="*/ 124436 w 331788"/>
                <a:gd name="connsiteY23" fmla="*/ 155575 h 331788"/>
                <a:gd name="connsiteX24" fmla="*/ 195263 w 331788"/>
                <a:gd name="connsiteY24" fmla="*/ 143847 h 331788"/>
                <a:gd name="connsiteX25" fmla="*/ 165644 w 331788"/>
                <a:gd name="connsiteY25" fmla="*/ 145150 h 331788"/>
                <a:gd name="connsiteX26" fmla="*/ 42019 w 331788"/>
                <a:gd name="connsiteY26" fmla="*/ 82597 h 331788"/>
                <a:gd name="connsiteX27" fmla="*/ 42019 w 331788"/>
                <a:gd name="connsiteY27" fmla="*/ 68262 h 331788"/>
                <a:gd name="connsiteX28" fmla="*/ 155468 w 331788"/>
                <a:gd name="connsiteY28" fmla="*/ 20637 h 331788"/>
                <a:gd name="connsiteX29" fmla="*/ 174732 w 331788"/>
                <a:gd name="connsiteY29" fmla="*/ 20637 h 331788"/>
                <a:gd name="connsiteX30" fmla="*/ 174732 w 331788"/>
                <a:gd name="connsiteY30" fmla="*/ 28404 h 331788"/>
                <a:gd name="connsiteX31" fmla="*/ 217113 w 331788"/>
                <a:gd name="connsiteY31" fmla="*/ 43937 h 331788"/>
                <a:gd name="connsiteX32" fmla="*/ 190143 w 331788"/>
                <a:gd name="connsiteY32" fmla="*/ 47820 h 331788"/>
                <a:gd name="connsiteX33" fmla="*/ 167026 w 331788"/>
                <a:gd name="connsiteY33" fmla="*/ 38759 h 331788"/>
                <a:gd name="connsiteX34" fmla="*/ 152899 w 331788"/>
                <a:gd name="connsiteY34" fmla="*/ 40054 h 331788"/>
                <a:gd name="connsiteX35" fmla="*/ 147762 w 331788"/>
                <a:gd name="connsiteY35" fmla="*/ 45231 h 331788"/>
                <a:gd name="connsiteX36" fmla="*/ 152899 w 331788"/>
                <a:gd name="connsiteY36" fmla="*/ 50409 h 331788"/>
                <a:gd name="connsiteX37" fmla="*/ 173448 w 331788"/>
                <a:gd name="connsiteY37" fmla="*/ 54292 h 331788"/>
                <a:gd name="connsiteX38" fmla="*/ 200417 w 331788"/>
                <a:gd name="connsiteY38" fmla="*/ 59470 h 331788"/>
                <a:gd name="connsiteX39" fmla="*/ 217113 w 331788"/>
                <a:gd name="connsiteY39" fmla="*/ 65942 h 331788"/>
                <a:gd name="connsiteX40" fmla="*/ 222250 w 331788"/>
                <a:gd name="connsiteY40" fmla="*/ 75003 h 331788"/>
                <a:gd name="connsiteX41" fmla="*/ 210692 w 331788"/>
                <a:gd name="connsiteY41" fmla="*/ 89242 h 331788"/>
                <a:gd name="connsiteX42" fmla="*/ 174732 w 331788"/>
                <a:gd name="connsiteY42" fmla="*/ 95714 h 331788"/>
                <a:gd name="connsiteX43" fmla="*/ 174732 w 331788"/>
                <a:gd name="connsiteY43" fmla="*/ 104775 h 331788"/>
                <a:gd name="connsiteX44" fmla="*/ 155468 w 331788"/>
                <a:gd name="connsiteY44" fmla="*/ 104775 h 331788"/>
                <a:gd name="connsiteX45" fmla="*/ 155468 w 331788"/>
                <a:gd name="connsiteY45" fmla="*/ 95714 h 331788"/>
                <a:gd name="connsiteX46" fmla="*/ 107950 w 331788"/>
                <a:gd name="connsiteY46" fmla="*/ 77592 h 331788"/>
                <a:gd name="connsiteX47" fmla="*/ 138772 w 331788"/>
                <a:gd name="connsiteY47" fmla="*/ 73709 h 331788"/>
                <a:gd name="connsiteX48" fmla="*/ 165742 w 331788"/>
                <a:gd name="connsiteY48" fmla="*/ 85359 h 331788"/>
                <a:gd name="connsiteX49" fmla="*/ 182438 w 331788"/>
                <a:gd name="connsiteY49" fmla="*/ 82770 h 331788"/>
                <a:gd name="connsiteX50" fmla="*/ 187575 w 331788"/>
                <a:gd name="connsiteY50" fmla="*/ 77592 h 331788"/>
                <a:gd name="connsiteX51" fmla="*/ 182438 w 331788"/>
                <a:gd name="connsiteY51" fmla="*/ 72414 h 331788"/>
                <a:gd name="connsiteX52" fmla="*/ 159321 w 331788"/>
                <a:gd name="connsiteY52" fmla="*/ 67237 h 331788"/>
                <a:gd name="connsiteX53" fmla="*/ 134920 w 331788"/>
                <a:gd name="connsiteY53" fmla="*/ 63353 h 331788"/>
                <a:gd name="connsiteX54" fmla="*/ 119508 w 331788"/>
                <a:gd name="connsiteY54" fmla="*/ 56881 h 331788"/>
                <a:gd name="connsiteX55" fmla="*/ 114371 w 331788"/>
                <a:gd name="connsiteY55" fmla="*/ 47820 h 331788"/>
                <a:gd name="connsiteX56" fmla="*/ 124646 w 331788"/>
                <a:gd name="connsiteY56" fmla="*/ 34876 h 331788"/>
                <a:gd name="connsiteX57" fmla="*/ 155468 w 331788"/>
                <a:gd name="connsiteY57" fmla="*/ 28404 h 331788"/>
                <a:gd name="connsiteX58" fmla="*/ 155468 w 331788"/>
                <a:gd name="connsiteY58" fmla="*/ 20637 h 331788"/>
                <a:gd name="connsiteX59" fmla="*/ 165895 w 331788"/>
                <a:gd name="connsiteY59" fmla="*/ 9525 h 331788"/>
                <a:gd name="connsiteX60" fmla="*/ 52388 w 331788"/>
                <a:gd name="connsiteY60" fmla="*/ 61913 h 331788"/>
                <a:gd name="connsiteX61" fmla="*/ 165895 w 331788"/>
                <a:gd name="connsiteY61" fmla="*/ 114301 h 331788"/>
                <a:gd name="connsiteX62" fmla="*/ 279402 w 331788"/>
                <a:gd name="connsiteY62" fmla="*/ 61913 h 331788"/>
                <a:gd name="connsiteX63" fmla="*/ 165895 w 331788"/>
                <a:gd name="connsiteY63" fmla="*/ 9525 h 331788"/>
                <a:gd name="connsiteX64" fmla="*/ 165894 w 331788"/>
                <a:gd name="connsiteY64" fmla="*/ 0 h 331788"/>
                <a:gd name="connsiteX65" fmla="*/ 290315 w 331788"/>
                <a:gd name="connsiteY65" fmla="*/ 62210 h 331788"/>
                <a:gd name="connsiteX66" fmla="*/ 290315 w 331788"/>
                <a:gd name="connsiteY66" fmla="*/ 82947 h 331788"/>
                <a:gd name="connsiteX67" fmla="*/ 286426 w 331788"/>
                <a:gd name="connsiteY67" fmla="*/ 97204 h 331788"/>
                <a:gd name="connsiteX68" fmla="*/ 331788 w 331788"/>
                <a:gd name="connsiteY68" fmla="*/ 145157 h 331788"/>
                <a:gd name="connsiteX69" fmla="*/ 331788 w 331788"/>
                <a:gd name="connsiteY69" fmla="*/ 165894 h 331788"/>
                <a:gd name="connsiteX70" fmla="*/ 290315 w 331788"/>
                <a:gd name="connsiteY70" fmla="*/ 212552 h 331788"/>
                <a:gd name="connsiteX71" fmla="*/ 282538 w 331788"/>
                <a:gd name="connsiteY71" fmla="*/ 228104 h 331788"/>
                <a:gd name="connsiteX72" fmla="*/ 290315 w 331788"/>
                <a:gd name="connsiteY72" fmla="*/ 248841 h 331788"/>
                <a:gd name="connsiteX73" fmla="*/ 290315 w 331788"/>
                <a:gd name="connsiteY73" fmla="*/ 269578 h 331788"/>
                <a:gd name="connsiteX74" fmla="*/ 165894 w 331788"/>
                <a:gd name="connsiteY74" fmla="*/ 331788 h 331788"/>
                <a:gd name="connsiteX75" fmla="*/ 41474 w 331788"/>
                <a:gd name="connsiteY75" fmla="*/ 269578 h 331788"/>
                <a:gd name="connsiteX76" fmla="*/ 41474 w 331788"/>
                <a:gd name="connsiteY76" fmla="*/ 248841 h 331788"/>
                <a:gd name="connsiteX77" fmla="*/ 49250 w 331788"/>
                <a:gd name="connsiteY77" fmla="*/ 228104 h 331788"/>
                <a:gd name="connsiteX78" fmla="*/ 41474 w 331788"/>
                <a:gd name="connsiteY78" fmla="*/ 207368 h 331788"/>
                <a:gd name="connsiteX79" fmla="*/ 41474 w 331788"/>
                <a:gd name="connsiteY79" fmla="*/ 186631 h 331788"/>
                <a:gd name="connsiteX80" fmla="*/ 45362 w 331788"/>
                <a:gd name="connsiteY80" fmla="*/ 172374 h 331788"/>
                <a:gd name="connsiteX81" fmla="*/ 0 w 331788"/>
                <a:gd name="connsiteY81" fmla="*/ 124421 h 331788"/>
                <a:gd name="connsiteX82" fmla="*/ 0 w 331788"/>
                <a:gd name="connsiteY82" fmla="*/ 103684 h 331788"/>
                <a:gd name="connsiteX83" fmla="*/ 41474 w 331788"/>
                <a:gd name="connsiteY83" fmla="*/ 57026 h 331788"/>
                <a:gd name="connsiteX84" fmla="*/ 41474 w 331788"/>
                <a:gd name="connsiteY84" fmla="*/ 62210 h 331788"/>
                <a:gd name="connsiteX85" fmla="*/ 165894 w 331788"/>
                <a:gd name="connsiteY85" fmla="*/ 0 h 3317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Lst>
              <a:rect l="l" t="t" r="r" b="b"/>
              <a:pathLst>
                <a:path w="331788" h="331788">
                  <a:moveTo>
                    <a:pt x="56258" y="234950"/>
                  </a:moveTo>
                  <a:cubicBezTo>
                    <a:pt x="56258" y="234950"/>
                    <a:pt x="56258" y="234950"/>
                    <a:pt x="56258" y="236252"/>
                  </a:cubicBezTo>
                  <a:cubicBezTo>
                    <a:pt x="53678" y="240157"/>
                    <a:pt x="52388" y="244062"/>
                    <a:pt x="52388" y="247968"/>
                  </a:cubicBezTo>
                  <a:cubicBezTo>
                    <a:pt x="52388" y="272701"/>
                    <a:pt x="98823" y="300038"/>
                    <a:pt x="165895" y="300038"/>
                  </a:cubicBezTo>
                  <a:cubicBezTo>
                    <a:pt x="232967" y="300038"/>
                    <a:pt x="279401" y="272701"/>
                    <a:pt x="279401" y="247968"/>
                  </a:cubicBezTo>
                  <a:cubicBezTo>
                    <a:pt x="279401" y="244062"/>
                    <a:pt x="278111" y="240157"/>
                    <a:pt x="275531" y="234950"/>
                  </a:cubicBezTo>
                  <a:cubicBezTo>
                    <a:pt x="254894" y="255778"/>
                    <a:pt x="213619" y="268796"/>
                    <a:pt x="165895" y="268796"/>
                  </a:cubicBezTo>
                  <a:cubicBezTo>
                    <a:pt x="118170" y="268796"/>
                    <a:pt x="76895" y="255778"/>
                    <a:pt x="56258" y="234950"/>
                  </a:cubicBezTo>
                  <a:close/>
                  <a:moveTo>
                    <a:pt x="54964" y="176212"/>
                  </a:moveTo>
                  <a:cubicBezTo>
                    <a:pt x="53676" y="180082"/>
                    <a:pt x="52388" y="182661"/>
                    <a:pt x="52388" y="186531"/>
                  </a:cubicBezTo>
                  <a:cubicBezTo>
                    <a:pt x="52388" y="211038"/>
                    <a:pt x="98747" y="238125"/>
                    <a:pt x="165711" y="238125"/>
                  </a:cubicBezTo>
                  <a:cubicBezTo>
                    <a:pt x="194042" y="238125"/>
                    <a:pt x="217222" y="232966"/>
                    <a:pt x="236538" y="226516"/>
                  </a:cubicBezTo>
                  <a:cubicBezTo>
                    <a:pt x="227524" y="226516"/>
                    <a:pt x="217222" y="227806"/>
                    <a:pt x="206919" y="227806"/>
                  </a:cubicBezTo>
                  <a:cubicBezTo>
                    <a:pt x="151546" y="227806"/>
                    <a:pt x="103899" y="209748"/>
                    <a:pt x="88445" y="183951"/>
                  </a:cubicBezTo>
                  <a:cubicBezTo>
                    <a:pt x="76855" y="182661"/>
                    <a:pt x="65266" y="178792"/>
                    <a:pt x="54964" y="176212"/>
                  </a:cubicBezTo>
                  <a:close/>
                  <a:moveTo>
                    <a:pt x="280538" y="106362"/>
                  </a:moveTo>
                  <a:cubicBezTo>
                    <a:pt x="272769" y="115411"/>
                    <a:pt x="261116" y="123167"/>
                    <a:pt x="248169" y="129630"/>
                  </a:cubicBezTo>
                  <a:cubicBezTo>
                    <a:pt x="242990" y="159362"/>
                    <a:pt x="196378" y="182631"/>
                    <a:pt x="138113" y="185216"/>
                  </a:cubicBezTo>
                  <a:cubicBezTo>
                    <a:pt x="157535" y="192972"/>
                    <a:pt x="179546" y="196850"/>
                    <a:pt x="206736" y="196850"/>
                  </a:cubicBezTo>
                  <a:cubicBezTo>
                    <a:pt x="274064" y="196850"/>
                    <a:pt x="320676" y="169704"/>
                    <a:pt x="320676" y="145143"/>
                  </a:cubicBezTo>
                  <a:cubicBezTo>
                    <a:pt x="320676" y="130923"/>
                    <a:pt x="305139" y="116704"/>
                    <a:pt x="280538" y="106362"/>
                  </a:cubicBezTo>
                  <a:close/>
                  <a:moveTo>
                    <a:pt x="42019" y="68262"/>
                  </a:moveTo>
                  <a:cubicBezTo>
                    <a:pt x="22703" y="78688"/>
                    <a:pt x="11113" y="91719"/>
                    <a:pt x="11113" y="103448"/>
                  </a:cubicBezTo>
                  <a:cubicBezTo>
                    <a:pt x="11113" y="128208"/>
                    <a:pt x="57472" y="155575"/>
                    <a:pt x="124436" y="155575"/>
                  </a:cubicBezTo>
                  <a:cubicBezTo>
                    <a:pt x="152767" y="155575"/>
                    <a:pt x="175947" y="150362"/>
                    <a:pt x="195263" y="143847"/>
                  </a:cubicBezTo>
                  <a:cubicBezTo>
                    <a:pt x="186249" y="143847"/>
                    <a:pt x="175947" y="145150"/>
                    <a:pt x="165644" y="145150"/>
                  </a:cubicBezTo>
                  <a:cubicBezTo>
                    <a:pt x="97393" y="145150"/>
                    <a:pt x="42019" y="117783"/>
                    <a:pt x="42019" y="82597"/>
                  </a:cubicBezTo>
                  <a:cubicBezTo>
                    <a:pt x="42019" y="82597"/>
                    <a:pt x="42019" y="82597"/>
                    <a:pt x="42019" y="68262"/>
                  </a:cubicBezTo>
                  <a:close/>
                  <a:moveTo>
                    <a:pt x="155468" y="20637"/>
                  </a:moveTo>
                  <a:cubicBezTo>
                    <a:pt x="174732" y="20637"/>
                    <a:pt x="174732" y="20637"/>
                    <a:pt x="174732" y="20637"/>
                  </a:cubicBezTo>
                  <a:cubicBezTo>
                    <a:pt x="174732" y="28404"/>
                    <a:pt x="174732" y="28404"/>
                    <a:pt x="174732" y="28404"/>
                  </a:cubicBezTo>
                  <a:cubicBezTo>
                    <a:pt x="196565" y="29698"/>
                    <a:pt x="210692" y="33581"/>
                    <a:pt x="217113" y="43937"/>
                  </a:cubicBezTo>
                  <a:cubicBezTo>
                    <a:pt x="190143" y="47820"/>
                    <a:pt x="190143" y="47820"/>
                    <a:pt x="190143" y="47820"/>
                  </a:cubicBezTo>
                  <a:cubicBezTo>
                    <a:pt x="185006" y="41348"/>
                    <a:pt x="177301" y="38759"/>
                    <a:pt x="167026" y="38759"/>
                  </a:cubicBezTo>
                  <a:cubicBezTo>
                    <a:pt x="160605" y="38759"/>
                    <a:pt x="156752" y="38759"/>
                    <a:pt x="152899" y="40054"/>
                  </a:cubicBezTo>
                  <a:cubicBezTo>
                    <a:pt x="150331" y="41348"/>
                    <a:pt x="147762" y="43937"/>
                    <a:pt x="147762" y="45231"/>
                  </a:cubicBezTo>
                  <a:cubicBezTo>
                    <a:pt x="147762" y="47820"/>
                    <a:pt x="150331" y="49115"/>
                    <a:pt x="152899" y="50409"/>
                  </a:cubicBezTo>
                  <a:cubicBezTo>
                    <a:pt x="156752" y="51703"/>
                    <a:pt x="163174" y="52998"/>
                    <a:pt x="173448" y="54292"/>
                  </a:cubicBezTo>
                  <a:cubicBezTo>
                    <a:pt x="185006" y="55587"/>
                    <a:pt x="193996" y="58176"/>
                    <a:pt x="200417" y="59470"/>
                  </a:cubicBezTo>
                  <a:cubicBezTo>
                    <a:pt x="206839" y="60764"/>
                    <a:pt x="213260" y="63353"/>
                    <a:pt x="217113" y="65942"/>
                  </a:cubicBezTo>
                  <a:cubicBezTo>
                    <a:pt x="220966" y="68531"/>
                    <a:pt x="222250" y="71120"/>
                    <a:pt x="222250" y="75003"/>
                  </a:cubicBezTo>
                  <a:cubicBezTo>
                    <a:pt x="222250" y="80181"/>
                    <a:pt x="218397" y="85359"/>
                    <a:pt x="210692" y="89242"/>
                  </a:cubicBezTo>
                  <a:cubicBezTo>
                    <a:pt x="201702" y="93125"/>
                    <a:pt x="190143" y="95714"/>
                    <a:pt x="174732" y="95714"/>
                  </a:cubicBezTo>
                  <a:cubicBezTo>
                    <a:pt x="174732" y="104775"/>
                    <a:pt x="174732" y="104775"/>
                    <a:pt x="174732" y="104775"/>
                  </a:cubicBezTo>
                  <a:cubicBezTo>
                    <a:pt x="155468" y="104775"/>
                    <a:pt x="155468" y="104775"/>
                    <a:pt x="155468" y="104775"/>
                  </a:cubicBezTo>
                  <a:cubicBezTo>
                    <a:pt x="155468" y="95714"/>
                    <a:pt x="155468" y="95714"/>
                    <a:pt x="155468" y="95714"/>
                  </a:cubicBezTo>
                  <a:cubicBezTo>
                    <a:pt x="129783" y="94420"/>
                    <a:pt x="114371" y="89242"/>
                    <a:pt x="107950" y="77592"/>
                  </a:cubicBezTo>
                  <a:cubicBezTo>
                    <a:pt x="138772" y="73709"/>
                    <a:pt x="138772" y="73709"/>
                    <a:pt x="138772" y="73709"/>
                  </a:cubicBezTo>
                  <a:cubicBezTo>
                    <a:pt x="141341" y="81475"/>
                    <a:pt x="150331" y="85359"/>
                    <a:pt x="165742" y="85359"/>
                  </a:cubicBezTo>
                  <a:cubicBezTo>
                    <a:pt x="173448" y="85359"/>
                    <a:pt x="178585" y="84064"/>
                    <a:pt x="182438" y="82770"/>
                  </a:cubicBezTo>
                  <a:cubicBezTo>
                    <a:pt x="186290" y="81475"/>
                    <a:pt x="187575" y="78887"/>
                    <a:pt x="187575" y="77592"/>
                  </a:cubicBezTo>
                  <a:cubicBezTo>
                    <a:pt x="187575" y="75003"/>
                    <a:pt x="186290" y="73709"/>
                    <a:pt x="182438" y="72414"/>
                  </a:cubicBezTo>
                  <a:cubicBezTo>
                    <a:pt x="178585" y="71120"/>
                    <a:pt x="170879" y="69825"/>
                    <a:pt x="159321" y="67237"/>
                  </a:cubicBezTo>
                  <a:cubicBezTo>
                    <a:pt x="149047" y="65942"/>
                    <a:pt x="140057" y="64648"/>
                    <a:pt x="134920" y="63353"/>
                  </a:cubicBezTo>
                  <a:cubicBezTo>
                    <a:pt x="128498" y="62059"/>
                    <a:pt x="123361" y="59470"/>
                    <a:pt x="119508" y="56881"/>
                  </a:cubicBezTo>
                  <a:cubicBezTo>
                    <a:pt x="115656" y="54292"/>
                    <a:pt x="114371" y="51703"/>
                    <a:pt x="114371" y="47820"/>
                  </a:cubicBezTo>
                  <a:cubicBezTo>
                    <a:pt x="114371" y="42642"/>
                    <a:pt x="116940" y="38759"/>
                    <a:pt x="124646" y="34876"/>
                  </a:cubicBezTo>
                  <a:cubicBezTo>
                    <a:pt x="131067" y="30993"/>
                    <a:pt x="141341" y="28404"/>
                    <a:pt x="155468" y="28404"/>
                  </a:cubicBezTo>
                  <a:cubicBezTo>
                    <a:pt x="155468" y="20637"/>
                    <a:pt x="155468" y="20637"/>
                    <a:pt x="155468" y="20637"/>
                  </a:cubicBezTo>
                  <a:close/>
                  <a:moveTo>
                    <a:pt x="165895" y="9525"/>
                  </a:moveTo>
                  <a:cubicBezTo>
                    <a:pt x="103207" y="9525"/>
                    <a:pt x="52388" y="32980"/>
                    <a:pt x="52388" y="61913"/>
                  </a:cubicBezTo>
                  <a:cubicBezTo>
                    <a:pt x="52388" y="90846"/>
                    <a:pt x="103207" y="114301"/>
                    <a:pt x="165895" y="114301"/>
                  </a:cubicBezTo>
                  <a:cubicBezTo>
                    <a:pt x="228583" y="114301"/>
                    <a:pt x="279402" y="90846"/>
                    <a:pt x="279402" y="61913"/>
                  </a:cubicBezTo>
                  <a:cubicBezTo>
                    <a:pt x="279402" y="32980"/>
                    <a:pt x="228583" y="9525"/>
                    <a:pt x="165895" y="9525"/>
                  </a:cubicBezTo>
                  <a:close/>
                  <a:moveTo>
                    <a:pt x="165894" y="0"/>
                  </a:moveTo>
                  <a:cubicBezTo>
                    <a:pt x="234584" y="0"/>
                    <a:pt x="290315" y="27217"/>
                    <a:pt x="290315" y="62210"/>
                  </a:cubicBezTo>
                  <a:cubicBezTo>
                    <a:pt x="290315" y="62210"/>
                    <a:pt x="290315" y="62210"/>
                    <a:pt x="290315" y="82947"/>
                  </a:cubicBezTo>
                  <a:cubicBezTo>
                    <a:pt x="290315" y="88131"/>
                    <a:pt x="289018" y="93316"/>
                    <a:pt x="286426" y="97204"/>
                  </a:cubicBezTo>
                  <a:cubicBezTo>
                    <a:pt x="313643" y="108868"/>
                    <a:pt x="331788" y="125717"/>
                    <a:pt x="331788" y="145157"/>
                  </a:cubicBezTo>
                  <a:cubicBezTo>
                    <a:pt x="331788" y="145157"/>
                    <a:pt x="331788" y="145157"/>
                    <a:pt x="331788" y="165894"/>
                  </a:cubicBezTo>
                  <a:cubicBezTo>
                    <a:pt x="331788" y="184039"/>
                    <a:pt x="314939" y="200887"/>
                    <a:pt x="290315" y="212552"/>
                  </a:cubicBezTo>
                  <a:cubicBezTo>
                    <a:pt x="289018" y="217736"/>
                    <a:pt x="286426" y="222920"/>
                    <a:pt x="282538" y="228104"/>
                  </a:cubicBezTo>
                  <a:cubicBezTo>
                    <a:pt x="287722" y="234585"/>
                    <a:pt x="290315" y="241065"/>
                    <a:pt x="290315" y="248841"/>
                  </a:cubicBezTo>
                  <a:cubicBezTo>
                    <a:pt x="290315" y="248841"/>
                    <a:pt x="290315" y="248841"/>
                    <a:pt x="290315" y="269578"/>
                  </a:cubicBezTo>
                  <a:cubicBezTo>
                    <a:pt x="290315" y="303275"/>
                    <a:pt x="234584" y="331788"/>
                    <a:pt x="165894" y="331788"/>
                  </a:cubicBezTo>
                  <a:cubicBezTo>
                    <a:pt x="97204" y="331788"/>
                    <a:pt x="41474" y="303275"/>
                    <a:pt x="41474" y="269578"/>
                  </a:cubicBezTo>
                  <a:cubicBezTo>
                    <a:pt x="41474" y="269578"/>
                    <a:pt x="41474" y="269578"/>
                    <a:pt x="41474" y="248841"/>
                  </a:cubicBezTo>
                  <a:cubicBezTo>
                    <a:pt x="41474" y="241065"/>
                    <a:pt x="44066" y="234585"/>
                    <a:pt x="49250" y="228104"/>
                  </a:cubicBezTo>
                  <a:cubicBezTo>
                    <a:pt x="44066" y="221624"/>
                    <a:pt x="41474" y="215144"/>
                    <a:pt x="41474" y="207368"/>
                  </a:cubicBezTo>
                  <a:cubicBezTo>
                    <a:pt x="41474" y="207368"/>
                    <a:pt x="41474" y="207368"/>
                    <a:pt x="41474" y="186631"/>
                  </a:cubicBezTo>
                  <a:cubicBezTo>
                    <a:pt x="41474" y="181447"/>
                    <a:pt x="42770" y="176263"/>
                    <a:pt x="45362" y="172374"/>
                  </a:cubicBezTo>
                  <a:cubicBezTo>
                    <a:pt x="18145" y="160710"/>
                    <a:pt x="0" y="143861"/>
                    <a:pt x="0" y="124421"/>
                  </a:cubicBezTo>
                  <a:cubicBezTo>
                    <a:pt x="0" y="124421"/>
                    <a:pt x="0" y="124421"/>
                    <a:pt x="0" y="103684"/>
                  </a:cubicBezTo>
                  <a:cubicBezTo>
                    <a:pt x="0" y="85539"/>
                    <a:pt x="16849" y="68691"/>
                    <a:pt x="41474" y="57026"/>
                  </a:cubicBezTo>
                  <a:cubicBezTo>
                    <a:pt x="41474" y="58322"/>
                    <a:pt x="41474" y="60914"/>
                    <a:pt x="41474" y="62210"/>
                  </a:cubicBezTo>
                  <a:cubicBezTo>
                    <a:pt x="41474" y="27217"/>
                    <a:pt x="97204" y="0"/>
                    <a:pt x="165894" y="0"/>
                  </a:cubicBezTo>
                  <a:close/>
                </a:path>
              </a:pathLst>
            </a:custGeom>
            <a:solidFill>
              <a:schemeClr val="tx1">
                <a:lumMod val="75000"/>
                <a:lumOff val="25000"/>
              </a:schemeClr>
            </a:solidFill>
            <a:ln w="9525">
              <a:noFill/>
              <a:round/>
            </a:ln>
          </p:spPr>
          <p:txBody>
            <a:bodyPr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dirty="0">
                <a:latin typeface="字魂59号-创粗黑" panose="00000500000000000000" pitchFamily="2" charset="-122"/>
                <a:ea typeface="字魂59号-创粗黑" panose="00000500000000000000" pitchFamily="2" charset="-122"/>
              </a:endParaRPr>
            </a:p>
          </p:txBody>
        </p:sp>
        <p:sp>
          <p:nvSpPr>
            <p:cNvPr id="27" name="Freeform: Shape 29"/>
            <p:cNvSpPr/>
            <p:nvPr/>
          </p:nvSpPr>
          <p:spPr bwMode="auto">
            <a:xfrm>
              <a:off x="4744434" y="3138402"/>
              <a:ext cx="244772" cy="440588"/>
            </a:xfrm>
            <a:custGeom>
              <a:avLst/>
              <a:gdLst>
                <a:gd name="T0" fmla="*/ 159 w 159"/>
                <a:gd name="T1" fmla="*/ 50 h 286"/>
                <a:gd name="T2" fmla="*/ 114 w 159"/>
                <a:gd name="T3" fmla="*/ 50 h 286"/>
                <a:gd name="T4" fmla="*/ 114 w 159"/>
                <a:gd name="T5" fmla="*/ 50 h 286"/>
                <a:gd name="T6" fmla="*/ 111 w 159"/>
                <a:gd name="T7" fmla="*/ 51 h 286"/>
                <a:gd name="T8" fmla="*/ 107 w 159"/>
                <a:gd name="T9" fmla="*/ 54 h 286"/>
                <a:gd name="T10" fmla="*/ 103 w 159"/>
                <a:gd name="T11" fmla="*/ 60 h 286"/>
                <a:gd name="T12" fmla="*/ 102 w 159"/>
                <a:gd name="T13" fmla="*/ 66 h 286"/>
                <a:gd name="T14" fmla="*/ 102 w 159"/>
                <a:gd name="T15" fmla="*/ 99 h 286"/>
                <a:gd name="T16" fmla="*/ 159 w 159"/>
                <a:gd name="T17" fmla="*/ 99 h 286"/>
                <a:gd name="T18" fmla="*/ 159 w 159"/>
                <a:gd name="T19" fmla="*/ 146 h 286"/>
                <a:gd name="T20" fmla="*/ 102 w 159"/>
                <a:gd name="T21" fmla="*/ 146 h 286"/>
                <a:gd name="T22" fmla="*/ 102 w 159"/>
                <a:gd name="T23" fmla="*/ 286 h 286"/>
                <a:gd name="T24" fmla="*/ 50 w 159"/>
                <a:gd name="T25" fmla="*/ 286 h 286"/>
                <a:gd name="T26" fmla="*/ 50 w 159"/>
                <a:gd name="T27" fmla="*/ 146 h 286"/>
                <a:gd name="T28" fmla="*/ 0 w 159"/>
                <a:gd name="T29" fmla="*/ 146 h 286"/>
                <a:gd name="T30" fmla="*/ 0 w 159"/>
                <a:gd name="T31" fmla="*/ 99 h 286"/>
                <a:gd name="T32" fmla="*/ 50 w 159"/>
                <a:gd name="T33" fmla="*/ 99 h 286"/>
                <a:gd name="T34" fmla="*/ 50 w 159"/>
                <a:gd name="T35" fmla="*/ 71 h 286"/>
                <a:gd name="T36" fmla="*/ 50 w 159"/>
                <a:gd name="T37" fmla="*/ 71 h 286"/>
                <a:gd name="T38" fmla="*/ 50 w 159"/>
                <a:gd name="T39" fmla="*/ 64 h 286"/>
                <a:gd name="T40" fmla="*/ 51 w 159"/>
                <a:gd name="T41" fmla="*/ 57 h 286"/>
                <a:gd name="T42" fmla="*/ 52 w 159"/>
                <a:gd name="T43" fmla="*/ 50 h 286"/>
                <a:gd name="T44" fmla="*/ 54 w 159"/>
                <a:gd name="T45" fmla="*/ 43 h 286"/>
                <a:gd name="T46" fmla="*/ 57 w 159"/>
                <a:gd name="T47" fmla="*/ 37 h 286"/>
                <a:gd name="T48" fmla="*/ 60 w 159"/>
                <a:gd name="T49" fmla="*/ 31 h 286"/>
                <a:gd name="T50" fmla="*/ 63 w 159"/>
                <a:gd name="T51" fmla="*/ 26 h 286"/>
                <a:gd name="T52" fmla="*/ 67 w 159"/>
                <a:gd name="T53" fmla="*/ 21 h 286"/>
                <a:gd name="T54" fmla="*/ 72 w 159"/>
                <a:gd name="T55" fmla="*/ 16 h 286"/>
                <a:gd name="T56" fmla="*/ 78 w 159"/>
                <a:gd name="T57" fmla="*/ 12 h 286"/>
                <a:gd name="T58" fmla="*/ 83 w 159"/>
                <a:gd name="T59" fmla="*/ 8 h 286"/>
                <a:gd name="T60" fmla="*/ 88 w 159"/>
                <a:gd name="T61" fmla="*/ 5 h 286"/>
                <a:gd name="T62" fmla="*/ 94 w 159"/>
                <a:gd name="T63" fmla="*/ 3 h 286"/>
                <a:gd name="T64" fmla="*/ 100 w 159"/>
                <a:gd name="T65" fmla="*/ 1 h 286"/>
                <a:gd name="T66" fmla="*/ 108 w 159"/>
                <a:gd name="T67" fmla="*/ 0 h 286"/>
                <a:gd name="T68" fmla="*/ 114 w 159"/>
                <a:gd name="T69" fmla="*/ 0 h 286"/>
                <a:gd name="T70" fmla="*/ 159 w 159"/>
                <a:gd name="T71" fmla="*/ 0 h 286"/>
                <a:gd name="T72" fmla="*/ 159 w 159"/>
                <a:gd name="T73" fmla="*/ 50 h 2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59" h="286">
                  <a:moveTo>
                    <a:pt x="159" y="50"/>
                  </a:moveTo>
                  <a:lnTo>
                    <a:pt x="114" y="50"/>
                  </a:lnTo>
                  <a:lnTo>
                    <a:pt x="114" y="50"/>
                  </a:lnTo>
                  <a:lnTo>
                    <a:pt x="111" y="51"/>
                  </a:lnTo>
                  <a:lnTo>
                    <a:pt x="107" y="54"/>
                  </a:lnTo>
                  <a:lnTo>
                    <a:pt x="103" y="60"/>
                  </a:lnTo>
                  <a:lnTo>
                    <a:pt x="102" y="66"/>
                  </a:lnTo>
                  <a:lnTo>
                    <a:pt x="102" y="99"/>
                  </a:lnTo>
                  <a:lnTo>
                    <a:pt x="159" y="99"/>
                  </a:lnTo>
                  <a:lnTo>
                    <a:pt x="159" y="146"/>
                  </a:lnTo>
                  <a:lnTo>
                    <a:pt x="102" y="146"/>
                  </a:lnTo>
                  <a:lnTo>
                    <a:pt x="102" y="286"/>
                  </a:lnTo>
                  <a:lnTo>
                    <a:pt x="50" y="286"/>
                  </a:lnTo>
                  <a:lnTo>
                    <a:pt x="50" y="146"/>
                  </a:lnTo>
                  <a:lnTo>
                    <a:pt x="0" y="146"/>
                  </a:lnTo>
                  <a:lnTo>
                    <a:pt x="0" y="99"/>
                  </a:lnTo>
                  <a:lnTo>
                    <a:pt x="50" y="99"/>
                  </a:lnTo>
                  <a:lnTo>
                    <a:pt x="50" y="71"/>
                  </a:lnTo>
                  <a:lnTo>
                    <a:pt x="50" y="71"/>
                  </a:lnTo>
                  <a:lnTo>
                    <a:pt x="50" y="64"/>
                  </a:lnTo>
                  <a:lnTo>
                    <a:pt x="51" y="57"/>
                  </a:lnTo>
                  <a:lnTo>
                    <a:pt x="52" y="50"/>
                  </a:lnTo>
                  <a:lnTo>
                    <a:pt x="54" y="43"/>
                  </a:lnTo>
                  <a:lnTo>
                    <a:pt x="57" y="37"/>
                  </a:lnTo>
                  <a:lnTo>
                    <a:pt x="60" y="31"/>
                  </a:lnTo>
                  <a:lnTo>
                    <a:pt x="63" y="26"/>
                  </a:lnTo>
                  <a:lnTo>
                    <a:pt x="67" y="21"/>
                  </a:lnTo>
                  <a:lnTo>
                    <a:pt x="72" y="16"/>
                  </a:lnTo>
                  <a:lnTo>
                    <a:pt x="78" y="12"/>
                  </a:lnTo>
                  <a:lnTo>
                    <a:pt x="83" y="8"/>
                  </a:lnTo>
                  <a:lnTo>
                    <a:pt x="88" y="5"/>
                  </a:lnTo>
                  <a:lnTo>
                    <a:pt x="94" y="3"/>
                  </a:lnTo>
                  <a:lnTo>
                    <a:pt x="100" y="1"/>
                  </a:lnTo>
                  <a:lnTo>
                    <a:pt x="108" y="0"/>
                  </a:lnTo>
                  <a:lnTo>
                    <a:pt x="114" y="0"/>
                  </a:lnTo>
                  <a:lnTo>
                    <a:pt x="159" y="0"/>
                  </a:lnTo>
                  <a:lnTo>
                    <a:pt x="159" y="50"/>
                  </a:lnTo>
                  <a:close/>
                </a:path>
              </a:pathLst>
            </a:custGeom>
            <a:solidFill>
              <a:schemeClr val="bg1"/>
            </a:solidFill>
            <a:ln>
              <a:noFill/>
            </a:ln>
          </p:spPr>
          <p:txBody>
            <a:bodyPr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dirty="0">
                <a:latin typeface="字魂59号-创粗黑" panose="00000500000000000000" pitchFamily="2" charset="-122"/>
                <a:ea typeface="字魂59号-创粗黑" panose="00000500000000000000" pitchFamily="2" charset="-122"/>
              </a:endParaRPr>
            </a:p>
          </p:txBody>
        </p:sp>
        <p:sp>
          <p:nvSpPr>
            <p:cNvPr id="28" name="Freeform: Shape 30"/>
            <p:cNvSpPr/>
            <p:nvPr/>
          </p:nvSpPr>
          <p:spPr bwMode="auto">
            <a:xfrm>
              <a:off x="5919228" y="4498652"/>
              <a:ext cx="446708" cy="367156"/>
            </a:xfrm>
            <a:custGeom>
              <a:avLst/>
              <a:gdLst>
                <a:gd name="T0" fmla="*/ 285 w 293"/>
                <a:gd name="T1" fmla="*/ 32 h 238"/>
                <a:gd name="T2" fmla="*/ 259 w 293"/>
                <a:gd name="T3" fmla="*/ 38 h 238"/>
                <a:gd name="T4" fmla="*/ 275 w 293"/>
                <a:gd name="T5" fmla="*/ 24 h 238"/>
                <a:gd name="T6" fmla="*/ 285 w 293"/>
                <a:gd name="T7" fmla="*/ 4 h 238"/>
                <a:gd name="T8" fmla="*/ 257 w 293"/>
                <a:gd name="T9" fmla="*/ 16 h 238"/>
                <a:gd name="T10" fmla="*/ 237 w 293"/>
                <a:gd name="T11" fmla="*/ 11 h 238"/>
                <a:gd name="T12" fmla="*/ 216 w 293"/>
                <a:gd name="T13" fmla="*/ 1 h 238"/>
                <a:gd name="T14" fmla="*/ 203 w 293"/>
                <a:gd name="T15" fmla="*/ 0 h 238"/>
                <a:gd name="T16" fmla="*/ 179 w 293"/>
                <a:gd name="T17" fmla="*/ 5 h 238"/>
                <a:gd name="T18" fmla="*/ 154 w 293"/>
                <a:gd name="T19" fmla="*/ 27 h 238"/>
                <a:gd name="T20" fmla="*/ 143 w 293"/>
                <a:gd name="T21" fmla="*/ 54 h 238"/>
                <a:gd name="T22" fmla="*/ 143 w 293"/>
                <a:gd name="T23" fmla="*/ 67 h 238"/>
                <a:gd name="T24" fmla="*/ 126 w 293"/>
                <a:gd name="T25" fmla="*/ 72 h 238"/>
                <a:gd name="T26" fmla="*/ 75 w 293"/>
                <a:gd name="T27" fmla="*/ 55 h 238"/>
                <a:gd name="T28" fmla="*/ 33 w 293"/>
                <a:gd name="T29" fmla="*/ 24 h 238"/>
                <a:gd name="T30" fmla="*/ 17 w 293"/>
                <a:gd name="T31" fmla="*/ 17 h 238"/>
                <a:gd name="T32" fmla="*/ 12 w 293"/>
                <a:gd name="T33" fmla="*/ 41 h 238"/>
                <a:gd name="T34" fmla="*/ 14 w 293"/>
                <a:gd name="T35" fmla="*/ 57 h 238"/>
                <a:gd name="T36" fmla="*/ 23 w 293"/>
                <a:gd name="T37" fmla="*/ 76 h 238"/>
                <a:gd name="T38" fmla="*/ 39 w 293"/>
                <a:gd name="T39" fmla="*/ 91 h 238"/>
                <a:gd name="T40" fmla="*/ 25 w 293"/>
                <a:gd name="T41" fmla="*/ 89 h 238"/>
                <a:gd name="T42" fmla="*/ 12 w 293"/>
                <a:gd name="T43" fmla="*/ 84 h 238"/>
                <a:gd name="T44" fmla="*/ 13 w 293"/>
                <a:gd name="T45" fmla="*/ 95 h 238"/>
                <a:gd name="T46" fmla="*/ 25 w 293"/>
                <a:gd name="T47" fmla="*/ 123 h 238"/>
                <a:gd name="T48" fmla="*/ 50 w 293"/>
                <a:gd name="T49" fmla="*/ 140 h 238"/>
                <a:gd name="T50" fmla="*/ 52 w 293"/>
                <a:gd name="T51" fmla="*/ 145 h 238"/>
                <a:gd name="T52" fmla="*/ 33 w 293"/>
                <a:gd name="T53" fmla="*/ 145 h 238"/>
                <a:gd name="T54" fmla="*/ 41 w 293"/>
                <a:gd name="T55" fmla="*/ 161 h 238"/>
                <a:gd name="T56" fmla="*/ 62 w 293"/>
                <a:gd name="T57" fmla="*/ 179 h 238"/>
                <a:gd name="T58" fmla="*/ 89 w 293"/>
                <a:gd name="T59" fmla="*/ 186 h 238"/>
                <a:gd name="T60" fmla="*/ 73 w 293"/>
                <a:gd name="T61" fmla="*/ 197 h 238"/>
                <a:gd name="T62" fmla="*/ 45 w 293"/>
                <a:gd name="T63" fmla="*/ 208 h 238"/>
                <a:gd name="T64" fmla="*/ 14 w 293"/>
                <a:gd name="T65" fmla="*/ 212 h 238"/>
                <a:gd name="T66" fmla="*/ 0 w 293"/>
                <a:gd name="T67" fmla="*/ 211 h 238"/>
                <a:gd name="T68" fmla="*/ 32 w 293"/>
                <a:gd name="T69" fmla="*/ 227 h 238"/>
                <a:gd name="T70" fmla="*/ 68 w 293"/>
                <a:gd name="T71" fmla="*/ 237 h 238"/>
                <a:gd name="T72" fmla="*/ 93 w 293"/>
                <a:gd name="T73" fmla="*/ 238 h 238"/>
                <a:gd name="T74" fmla="*/ 149 w 293"/>
                <a:gd name="T75" fmla="*/ 229 h 238"/>
                <a:gd name="T76" fmla="*/ 195 w 293"/>
                <a:gd name="T77" fmla="*/ 205 h 238"/>
                <a:gd name="T78" fmla="*/ 229 w 293"/>
                <a:gd name="T79" fmla="*/ 169 h 238"/>
                <a:gd name="T80" fmla="*/ 252 w 293"/>
                <a:gd name="T81" fmla="*/ 127 h 238"/>
                <a:gd name="T82" fmla="*/ 262 w 293"/>
                <a:gd name="T83" fmla="*/ 82 h 238"/>
                <a:gd name="T84" fmla="*/ 263 w 293"/>
                <a:gd name="T85" fmla="*/ 59 h 238"/>
                <a:gd name="T86" fmla="*/ 280 w 293"/>
                <a:gd name="T87" fmla="*/ 45 h 238"/>
                <a:gd name="T88" fmla="*/ 293 w 293"/>
                <a:gd name="T89" fmla="*/ 28 h 2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293" h="238">
                  <a:moveTo>
                    <a:pt x="293" y="28"/>
                  </a:moveTo>
                  <a:lnTo>
                    <a:pt x="293" y="28"/>
                  </a:lnTo>
                  <a:lnTo>
                    <a:pt x="285" y="32"/>
                  </a:lnTo>
                  <a:lnTo>
                    <a:pt x="277" y="34"/>
                  </a:lnTo>
                  <a:lnTo>
                    <a:pt x="267" y="36"/>
                  </a:lnTo>
                  <a:lnTo>
                    <a:pt x="259" y="38"/>
                  </a:lnTo>
                  <a:lnTo>
                    <a:pt x="259" y="38"/>
                  </a:lnTo>
                  <a:lnTo>
                    <a:pt x="267" y="31"/>
                  </a:lnTo>
                  <a:lnTo>
                    <a:pt x="275" y="24"/>
                  </a:lnTo>
                  <a:lnTo>
                    <a:pt x="281" y="14"/>
                  </a:lnTo>
                  <a:lnTo>
                    <a:pt x="285" y="4"/>
                  </a:lnTo>
                  <a:lnTo>
                    <a:pt x="285" y="4"/>
                  </a:lnTo>
                  <a:lnTo>
                    <a:pt x="277" y="9"/>
                  </a:lnTo>
                  <a:lnTo>
                    <a:pt x="266" y="13"/>
                  </a:lnTo>
                  <a:lnTo>
                    <a:pt x="257" y="16"/>
                  </a:lnTo>
                  <a:lnTo>
                    <a:pt x="247" y="18"/>
                  </a:lnTo>
                  <a:lnTo>
                    <a:pt x="247" y="18"/>
                  </a:lnTo>
                  <a:lnTo>
                    <a:pt x="237" y="11"/>
                  </a:lnTo>
                  <a:lnTo>
                    <a:pt x="227" y="5"/>
                  </a:lnTo>
                  <a:lnTo>
                    <a:pt x="222" y="3"/>
                  </a:lnTo>
                  <a:lnTo>
                    <a:pt x="216" y="1"/>
                  </a:lnTo>
                  <a:lnTo>
                    <a:pt x="209" y="0"/>
                  </a:lnTo>
                  <a:lnTo>
                    <a:pt x="203" y="0"/>
                  </a:lnTo>
                  <a:lnTo>
                    <a:pt x="203" y="0"/>
                  </a:lnTo>
                  <a:lnTo>
                    <a:pt x="197" y="0"/>
                  </a:lnTo>
                  <a:lnTo>
                    <a:pt x="191" y="1"/>
                  </a:lnTo>
                  <a:lnTo>
                    <a:pt x="179" y="5"/>
                  </a:lnTo>
                  <a:lnTo>
                    <a:pt x="169" y="10"/>
                  </a:lnTo>
                  <a:lnTo>
                    <a:pt x="161" y="17"/>
                  </a:lnTo>
                  <a:lnTo>
                    <a:pt x="154" y="27"/>
                  </a:lnTo>
                  <a:lnTo>
                    <a:pt x="147" y="37"/>
                  </a:lnTo>
                  <a:lnTo>
                    <a:pt x="144" y="48"/>
                  </a:lnTo>
                  <a:lnTo>
                    <a:pt x="143" y="54"/>
                  </a:lnTo>
                  <a:lnTo>
                    <a:pt x="143" y="60"/>
                  </a:lnTo>
                  <a:lnTo>
                    <a:pt x="143" y="60"/>
                  </a:lnTo>
                  <a:lnTo>
                    <a:pt x="143" y="67"/>
                  </a:lnTo>
                  <a:lnTo>
                    <a:pt x="144" y="74"/>
                  </a:lnTo>
                  <a:lnTo>
                    <a:pt x="144" y="74"/>
                  </a:lnTo>
                  <a:lnTo>
                    <a:pt x="126" y="72"/>
                  </a:lnTo>
                  <a:lnTo>
                    <a:pt x="108" y="68"/>
                  </a:lnTo>
                  <a:lnTo>
                    <a:pt x="92" y="63"/>
                  </a:lnTo>
                  <a:lnTo>
                    <a:pt x="75" y="55"/>
                  </a:lnTo>
                  <a:lnTo>
                    <a:pt x="59" y="46"/>
                  </a:lnTo>
                  <a:lnTo>
                    <a:pt x="45" y="36"/>
                  </a:lnTo>
                  <a:lnTo>
                    <a:pt x="33" y="24"/>
                  </a:lnTo>
                  <a:lnTo>
                    <a:pt x="20" y="11"/>
                  </a:lnTo>
                  <a:lnTo>
                    <a:pt x="20" y="11"/>
                  </a:lnTo>
                  <a:lnTo>
                    <a:pt x="17" y="17"/>
                  </a:lnTo>
                  <a:lnTo>
                    <a:pt x="15" y="26"/>
                  </a:lnTo>
                  <a:lnTo>
                    <a:pt x="13" y="33"/>
                  </a:lnTo>
                  <a:lnTo>
                    <a:pt x="12" y="41"/>
                  </a:lnTo>
                  <a:lnTo>
                    <a:pt x="12" y="41"/>
                  </a:lnTo>
                  <a:lnTo>
                    <a:pt x="13" y="48"/>
                  </a:lnTo>
                  <a:lnTo>
                    <a:pt x="14" y="57"/>
                  </a:lnTo>
                  <a:lnTo>
                    <a:pt x="17" y="63"/>
                  </a:lnTo>
                  <a:lnTo>
                    <a:pt x="20" y="70"/>
                  </a:lnTo>
                  <a:lnTo>
                    <a:pt x="23" y="76"/>
                  </a:lnTo>
                  <a:lnTo>
                    <a:pt x="28" y="81"/>
                  </a:lnTo>
                  <a:lnTo>
                    <a:pt x="34" y="87"/>
                  </a:lnTo>
                  <a:lnTo>
                    <a:pt x="39" y="91"/>
                  </a:lnTo>
                  <a:lnTo>
                    <a:pt x="39" y="91"/>
                  </a:lnTo>
                  <a:lnTo>
                    <a:pt x="32" y="91"/>
                  </a:lnTo>
                  <a:lnTo>
                    <a:pt x="25" y="89"/>
                  </a:lnTo>
                  <a:lnTo>
                    <a:pt x="18" y="87"/>
                  </a:lnTo>
                  <a:lnTo>
                    <a:pt x="12" y="84"/>
                  </a:lnTo>
                  <a:lnTo>
                    <a:pt x="12" y="84"/>
                  </a:lnTo>
                  <a:lnTo>
                    <a:pt x="12" y="85"/>
                  </a:lnTo>
                  <a:lnTo>
                    <a:pt x="12" y="85"/>
                  </a:lnTo>
                  <a:lnTo>
                    <a:pt x="13" y="95"/>
                  </a:lnTo>
                  <a:lnTo>
                    <a:pt x="16" y="105"/>
                  </a:lnTo>
                  <a:lnTo>
                    <a:pt x="20" y="115"/>
                  </a:lnTo>
                  <a:lnTo>
                    <a:pt x="25" y="123"/>
                  </a:lnTo>
                  <a:lnTo>
                    <a:pt x="33" y="130"/>
                  </a:lnTo>
                  <a:lnTo>
                    <a:pt x="41" y="136"/>
                  </a:lnTo>
                  <a:lnTo>
                    <a:pt x="50" y="140"/>
                  </a:lnTo>
                  <a:lnTo>
                    <a:pt x="60" y="143"/>
                  </a:lnTo>
                  <a:lnTo>
                    <a:pt x="60" y="143"/>
                  </a:lnTo>
                  <a:lnTo>
                    <a:pt x="52" y="145"/>
                  </a:lnTo>
                  <a:lnTo>
                    <a:pt x="44" y="146"/>
                  </a:lnTo>
                  <a:lnTo>
                    <a:pt x="44" y="146"/>
                  </a:lnTo>
                  <a:lnTo>
                    <a:pt x="33" y="145"/>
                  </a:lnTo>
                  <a:lnTo>
                    <a:pt x="33" y="145"/>
                  </a:lnTo>
                  <a:lnTo>
                    <a:pt x="37" y="153"/>
                  </a:lnTo>
                  <a:lnTo>
                    <a:pt x="41" y="161"/>
                  </a:lnTo>
                  <a:lnTo>
                    <a:pt x="47" y="168"/>
                  </a:lnTo>
                  <a:lnTo>
                    <a:pt x="54" y="175"/>
                  </a:lnTo>
                  <a:lnTo>
                    <a:pt x="62" y="179"/>
                  </a:lnTo>
                  <a:lnTo>
                    <a:pt x="71" y="183"/>
                  </a:lnTo>
                  <a:lnTo>
                    <a:pt x="79" y="185"/>
                  </a:lnTo>
                  <a:lnTo>
                    <a:pt x="89" y="186"/>
                  </a:lnTo>
                  <a:lnTo>
                    <a:pt x="89" y="186"/>
                  </a:lnTo>
                  <a:lnTo>
                    <a:pt x="81" y="192"/>
                  </a:lnTo>
                  <a:lnTo>
                    <a:pt x="73" y="197"/>
                  </a:lnTo>
                  <a:lnTo>
                    <a:pt x="64" y="201"/>
                  </a:lnTo>
                  <a:lnTo>
                    <a:pt x="54" y="206"/>
                  </a:lnTo>
                  <a:lnTo>
                    <a:pt x="45" y="208"/>
                  </a:lnTo>
                  <a:lnTo>
                    <a:pt x="35" y="210"/>
                  </a:lnTo>
                  <a:lnTo>
                    <a:pt x="25" y="212"/>
                  </a:lnTo>
                  <a:lnTo>
                    <a:pt x="14" y="212"/>
                  </a:lnTo>
                  <a:lnTo>
                    <a:pt x="14" y="212"/>
                  </a:lnTo>
                  <a:lnTo>
                    <a:pt x="0" y="211"/>
                  </a:lnTo>
                  <a:lnTo>
                    <a:pt x="0" y="211"/>
                  </a:lnTo>
                  <a:lnTo>
                    <a:pt x="10" y="217"/>
                  </a:lnTo>
                  <a:lnTo>
                    <a:pt x="21" y="222"/>
                  </a:lnTo>
                  <a:lnTo>
                    <a:pt x="32" y="227"/>
                  </a:lnTo>
                  <a:lnTo>
                    <a:pt x="44" y="231"/>
                  </a:lnTo>
                  <a:lnTo>
                    <a:pt x="55" y="235"/>
                  </a:lnTo>
                  <a:lnTo>
                    <a:pt x="68" y="237"/>
                  </a:lnTo>
                  <a:lnTo>
                    <a:pt x="80" y="238"/>
                  </a:lnTo>
                  <a:lnTo>
                    <a:pt x="93" y="238"/>
                  </a:lnTo>
                  <a:lnTo>
                    <a:pt x="93" y="238"/>
                  </a:lnTo>
                  <a:lnTo>
                    <a:pt x="112" y="237"/>
                  </a:lnTo>
                  <a:lnTo>
                    <a:pt x="132" y="233"/>
                  </a:lnTo>
                  <a:lnTo>
                    <a:pt x="149" y="229"/>
                  </a:lnTo>
                  <a:lnTo>
                    <a:pt x="166" y="222"/>
                  </a:lnTo>
                  <a:lnTo>
                    <a:pt x="180" y="215"/>
                  </a:lnTo>
                  <a:lnTo>
                    <a:pt x="195" y="205"/>
                  </a:lnTo>
                  <a:lnTo>
                    <a:pt x="207" y="194"/>
                  </a:lnTo>
                  <a:lnTo>
                    <a:pt x="220" y="183"/>
                  </a:lnTo>
                  <a:lnTo>
                    <a:pt x="229" y="169"/>
                  </a:lnTo>
                  <a:lnTo>
                    <a:pt x="238" y="156"/>
                  </a:lnTo>
                  <a:lnTo>
                    <a:pt x="246" y="141"/>
                  </a:lnTo>
                  <a:lnTo>
                    <a:pt x="252" y="127"/>
                  </a:lnTo>
                  <a:lnTo>
                    <a:pt x="257" y="112"/>
                  </a:lnTo>
                  <a:lnTo>
                    <a:pt x="260" y="97"/>
                  </a:lnTo>
                  <a:lnTo>
                    <a:pt x="262" y="82"/>
                  </a:lnTo>
                  <a:lnTo>
                    <a:pt x="263" y="67"/>
                  </a:lnTo>
                  <a:lnTo>
                    <a:pt x="263" y="67"/>
                  </a:lnTo>
                  <a:lnTo>
                    <a:pt x="263" y="59"/>
                  </a:lnTo>
                  <a:lnTo>
                    <a:pt x="263" y="59"/>
                  </a:lnTo>
                  <a:lnTo>
                    <a:pt x="271" y="52"/>
                  </a:lnTo>
                  <a:lnTo>
                    <a:pt x="280" y="45"/>
                  </a:lnTo>
                  <a:lnTo>
                    <a:pt x="287" y="37"/>
                  </a:lnTo>
                  <a:lnTo>
                    <a:pt x="293" y="28"/>
                  </a:lnTo>
                  <a:lnTo>
                    <a:pt x="293" y="28"/>
                  </a:lnTo>
                  <a:close/>
                </a:path>
              </a:pathLst>
            </a:custGeom>
            <a:solidFill>
              <a:schemeClr val="bg1"/>
            </a:solidFill>
            <a:ln>
              <a:noFill/>
            </a:ln>
          </p:spPr>
          <p:txBody>
            <a:bodyPr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dirty="0">
                <a:latin typeface="字魂59号-创粗黑" panose="00000500000000000000" pitchFamily="2" charset="-122"/>
                <a:ea typeface="字魂59号-创粗黑" panose="00000500000000000000" pitchFamily="2" charset="-122"/>
              </a:endParaRPr>
            </a:p>
          </p:txBody>
        </p:sp>
        <p:sp>
          <p:nvSpPr>
            <p:cNvPr id="29" name="Freeform: Shape 31"/>
            <p:cNvSpPr/>
            <p:nvPr/>
          </p:nvSpPr>
          <p:spPr bwMode="auto">
            <a:xfrm>
              <a:off x="7200719" y="3157069"/>
              <a:ext cx="401736" cy="400988"/>
            </a:xfrm>
            <a:custGeom>
              <a:avLst/>
              <a:gdLst>
                <a:gd name="T0" fmla="*/ 164 w 204"/>
                <a:gd name="T1" fmla="*/ 0 h 204"/>
                <a:gd name="T2" fmla="*/ 39 w 204"/>
                <a:gd name="T3" fmla="*/ 0 h 204"/>
                <a:gd name="T4" fmla="*/ 0 w 204"/>
                <a:gd name="T5" fmla="*/ 39 h 204"/>
                <a:gd name="T6" fmla="*/ 0 w 204"/>
                <a:gd name="T7" fmla="*/ 81 h 204"/>
                <a:gd name="T8" fmla="*/ 0 w 204"/>
                <a:gd name="T9" fmla="*/ 164 h 204"/>
                <a:gd name="T10" fmla="*/ 39 w 204"/>
                <a:gd name="T11" fmla="*/ 204 h 204"/>
                <a:gd name="T12" fmla="*/ 164 w 204"/>
                <a:gd name="T13" fmla="*/ 204 h 204"/>
                <a:gd name="T14" fmla="*/ 204 w 204"/>
                <a:gd name="T15" fmla="*/ 164 h 204"/>
                <a:gd name="T16" fmla="*/ 204 w 204"/>
                <a:gd name="T17" fmla="*/ 81 h 204"/>
                <a:gd name="T18" fmla="*/ 204 w 204"/>
                <a:gd name="T19" fmla="*/ 39 h 204"/>
                <a:gd name="T20" fmla="*/ 164 w 204"/>
                <a:gd name="T21" fmla="*/ 0 h 204"/>
                <a:gd name="T22" fmla="*/ 176 w 204"/>
                <a:gd name="T23" fmla="*/ 23 h 204"/>
                <a:gd name="T24" fmla="*/ 180 w 204"/>
                <a:gd name="T25" fmla="*/ 23 h 204"/>
                <a:gd name="T26" fmla="*/ 180 w 204"/>
                <a:gd name="T27" fmla="*/ 28 h 204"/>
                <a:gd name="T28" fmla="*/ 180 w 204"/>
                <a:gd name="T29" fmla="*/ 58 h 204"/>
                <a:gd name="T30" fmla="*/ 146 w 204"/>
                <a:gd name="T31" fmla="*/ 58 h 204"/>
                <a:gd name="T32" fmla="*/ 146 w 204"/>
                <a:gd name="T33" fmla="*/ 24 h 204"/>
                <a:gd name="T34" fmla="*/ 176 w 204"/>
                <a:gd name="T35" fmla="*/ 23 h 204"/>
                <a:gd name="T36" fmla="*/ 73 w 204"/>
                <a:gd name="T37" fmla="*/ 81 h 204"/>
                <a:gd name="T38" fmla="*/ 102 w 204"/>
                <a:gd name="T39" fmla="*/ 66 h 204"/>
                <a:gd name="T40" fmla="*/ 131 w 204"/>
                <a:gd name="T41" fmla="*/ 81 h 204"/>
                <a:gd name="T42" fmla="*/ 138 w 204"/>
                <a:gd name="T43" fmla="*/ 102 h 204"/>
                <a:gd name="T44" fmla="*/ 102 w 204"/>
                <a:gd name="T45" fmla="*/ 138 h 204"/>
                <a:gd name="T46" fmla="*/ 66 w 204"/>
                <a:gd name="T47" fmla="*/ 102 h 204"/>
                <a:gd name="T48" fmla="*/ 73 w 204"/>
                <a:gd name="T49" fmla="*/ 81 h 204"/>
                <a:gd name="T50" fmla="*/ 184 w 204"/>
                <a:gd name="T51" fmla="*/ 164 h 204"/>
                <a:gd name="T52" fmla="*/ 164 w 204"/>
                <a:gd name="T53" fmla="*/ 184 h 204"/>
                <a:gd name="T54" fmla="*/ 39 w 204"/>
                <a:gd name="T55" fmla="*/ 184 h 204"/>
                <a:gd name="T56" fmla="*/ 20 w 204"/>
                <a:gd name="T57" fmla="*/ 164 h 204"/>
                <a:gd name="T58" fmla="*/ 20 w 204"/>
                <a:gd name="T59" fmla="*/ 81 h 204"/>
                <a:gd name="T60" fmla="*/ 50 w 204"/>
                <a:gd name="T61" fmla="*/ 81 h 204"/>
                <a:gd name="T62" fmla="*/ 46 w 204"/>
                <a:gd name="T63" fmla="*/ 102 h 204"/>
                <a:gd name="T64" fmla="*/ 102 w 204"/>
                <a:gd name="T65" fmla="*/ 158 h 204"/>
                <a:gd name="T66" fmla="*/ 157 w 204"/>
                <a:gd name="T67" fmla="*/ 102 h 204"/>
                <a:gd name="T68" fmla="*/ 153 w 204"/>
                <a:gd name="T69" fmla="*/ 81 h 204"/>
                <a:gd name="T70" fmla="*/ 184 w 204"/>
                <a:gd name="T71" fmla="*/ 81 h 204"/>
                <a:gd name="T72" fmla="*/ 184 w 204"/>
                <a:gd name="T73" fmla="*/ 164 h 2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04" h="204">
                  <a:moveTo>
                    <a:pt x="164" y="0"/>
                  </a:moveTo>
                  <a:cubicBezTo>
                    <a:pt x="39" y="0"/>
                    <a:pt x="39" y="0"/>
                    <a:pt x="39" y="0"/>
                  </a:cubicBezTo>
                  <a:cubicBezTo>
                    <a:pt x="17" y="0"/>
                    <a:pt x="0" y="18"/>
                    <a:pt x="0" y="39"/>
                  </a:cubicBezTo>
                  <a:cubicBezTo>
                    <a:pt x="0" y="81"/>
                    <a:pt x="0" y="81"/>
                    <a:pt x="0" y="81"/>
                  </a:cubicBezTo>
                  <a:cubicBezTo>
                    <a:pt x="0" y="164"/>
                    <a:pt x="0" y="164"/>
                    <a:pt x="0" y="164"/>
                  </a:cubicBezTo>
                  <a:cubicBezTo>
                    <a:pt x="0" y="186"/>
                    <a:pt x="17" y="204"/>
                    <a:pt x="39" y="204"/>
                  </a:cubicBezTo>
                  <a:cubicBezTo>
                    <a:pt x="164" y="204"/>
                    <a:pt x="164" y="204"/>
                    <a:pt x="164" y="204"/>
                  </a:cubicBezTo>
                  <a:cubicBezTo>
                    <a:pt x="186" y="204"/>
                    <a:pt x="204" y="186"/>
                    <a:pt x="204" y="164"/>
                  </a:cubicBezTo>
                  <a:cubicBezTo>
                    <a:pt x="204" y="81"/>
                    <a:pt x="204" y="81"/>
                    <a:pt x="204" y="81"/>
                  </a:cubicBezTo>
                  <a:cubicBezTo>
                    <a:pt x="204" y="39"/>
                    <a:pt x="204" y="39"/>
                    <a:pt x="204" y="39"/>
                  </a:cubicBezTo>
                  <a:cubicBezTo>
                    <a:pt x="204" y="18"/>
                    <a:pt x="186" y="0"/>
                    <a:pt x="164" y="0"/>
                  </a:cubicBezTo>
                  <a:close/>
                  <a:moveTo>
                    <a:pt x="176" y="23"/>
                  </a:moveTo>
                  <a:cubicBezTo>
                    <a:pt x="180" y="23"/>
                    <a:pt x="180" y="23"/>
                    <a:pt x="180" y="23"/>
                  </a:cubicBezTo>
                  <a:cubicBezTo>
                    <a:pt x="180" y="28"/>
                    <a:pt x="180" y="28"/>
                    <a:pt x="180" y="28"/>
                  </a:cubicBezTo>
                  <a:cubicBezTo>
                    <a:pt x="180" y="58"/>
                    <a:pt x="180" y="58"/>
                    <a:pt x="180" y="58"/>
                  </a:cubicBezTo>
                  <a:cubicBezTo>
                    <a:pt x="146" y="58"/>
                    <a:pt x="146" y="58"/>
                    <a:pt x="146" y="58"/>
                  </a:cubicBezTo>
                  <a:cubicBezTo>
                    <a:pt x="146" y="24"/>
                    <a:pt x="146" y="24"/>
                    <a:pt x="146" y="24"/>
                  </a:cubicBezTo>
                  <a:lnTo>
                    <a:pt x="176" y="23"/>
                  </a:lnTo>
                  <a:close/>
                  <a:moveTo>
                    <a:pt x="73" y="81"/>
                  </a:moveTo>
                  <a:cubicBezTo>
                    <a:pt x="79" y="72"/>
                    <a:pt x="90" y="66"/>
                    <a:pt x="102" y="66"/>
                  </a:cubicBezTo>
                  <a:cubicBezTo>
                    <a:pt x="114" y="66"/>
                    <a:pt x="124" y="72"/>
                    <a:pt x="131" y="81"/>
                  </a:cubicBezTo>
                  <a:cubicBezTo>
                    <a:pt x="135" y="87"/>
                    <a:pt x="138" y="94"/>
                    <a:pt x="138" y="102"/>
                  </a:cubicBezTo>
                  <a:cubicBezTo>
                    <a:pt x="138" y="122"/>
                    <a:pt x="121" y="138"/>
                    <a:pt x="102" y="138"/>
                  </a:cubicBezTo>
                  <a:cubicBezTo>
                    <a:pt x="82" y="138"/>
                    <a:pt x="66" y="122"/>
                    <a:pt x="66" y="102"/>
                  </a:cubicBezTo>
                  <a:cubicBezTo>
                    <a:pt x="66" y="94"/>
                    <a:pt x="68" y="87"/>
                    <a:pt x="73" y="81"/>
                  </a:cubicBezTo>
                  <a:close/>
                  <a:moveTo>
                    <a:pt x="184" y="164"/>
                  </a:moveTo>
                  <a:cubicBezTo>
                    <a:pt x="184" y="175"/>
                    <a:pt x="175" y="184"/>
                    <a:pt x="164" y="184"/>
                  </a:cubicBezTo>
                  <a:cubicBezTo>
                    <a:pt x="39" y="184"/>
                    <a:pt x="39" y="184"/>
                    <a:pt x="39" y="184"/>
                  </a:cubicBezTo>
                  <a:cubicBezTo>
                    <a:pt x="28" y="184"/>
                    <a:pt x="20" y="175"/>
                    <a:pt x="20" y="164"/>
                  </a:cubicBezTo>
                  <a:cubicBezTo>
                    <a:pt x="20" y="81"/>
                    <a:pt x="20" y="81"/>
                    <a:pt x="20" y="81"/>
                  </a:cubicBezTo>
                  <a:cubicBezTo>
                    <a:pt x="50" y="81"/>
                    <a:pt x="50" y="81"/>
                    <a:pt x="50" y="81"/>
                  </a:cubicBezTo>
                  <a:cubicBezTo>
                    <a:pt x="47" y="87"/>
                    <a:pt x="46" y="95"/>
                    <a:pt x="46" y="102"/>
                  </a:cubicBezTo>
                  <a:cubicBezTo>
                    <a:pt x="46" y="133"/>
                    <a:pt x="71" y="158"/>
                    <a:pt x="102" y="158"/>
                  </a:cubicBezTo>
                  <a:cubicBezTo>
                    <a:pt x="132" y="158"/>
                    <a:pt x="157" y="133"/>
                    <a:pt x="157" y="102"/>
                  </a:cubicBezTo>
                  <a:cubicBezTo>
                    <a:pt x="157" y="95"/>
                    <a:pt x="156" y="87"/>
                    <a:pt x="153" y="81"/>
                  </a:cubicBezTo>
                  <a:cubicBezTo>
                    <a:pt x="184" y="81"/>
                    <a:pt x="184" y="81"/>
                    <a:pt x="184" y="81"/>
                  </a:cubicBezTo>
                  <a:lnTo>
                    <a:pt x="184" y="164"/>
                  </a:lnTo>
                  <a:close/>
                </a:path>
              </a:pathLst>
            </a:custGeom>
            <a:solidFill>
              <a:schemeClr val="bg1"/>
            </a:solidFill>
            <a:ln>
              <a:noFill/>
            </a:ln>
          </p:spPr>
          <p:txBody>
            <a:bodyPr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dirty="0">
                <a:latin typeface="字魂59号-创粗黑" panose="00000500000000000000" pitchFamily="2" charset="-122"/>
                <a:ea typeface="字魂59号-创粗黑" panose="00000500000000000000" pitchFamily="2" charset="-122"/>
              </a:endParaRPr>
            </a:p>
          </p:txBody>
        </p:sp>
        <p:sp>
          <p:nvSpPr>
            <p:cNvPr id="30" name="Freeform: Shape 32"/>
            <p:cNvSpPr>
              <a:spLocks noChangeAspect="1"/>
            </p:cNvSpPr>
            <p:nvPr/>
          </p:nvSpPr>
          <p:spPr bwMode="auto">
            <a:xfrm>
              <a:off x="5900574" y="1923056"/>
              <a:ext cx="467258" cy="466768"/>
            </a:xfrm>
            <a:custGeom>
              <a:avLst/>
              <a:gdLst>
                <a:gd name="T0" fmla="*/ 374 w 400"/>
                <a:gd name="T1" fmla="*/ 100 h 400"/>
                <a:gd name="T2" fmla="*/ 301 w 400"/>
                <a:gd name="T3" fmla="*/ 27 h 400"/>
                <a:gd name="T4" fmla="*/ 200 w 400"/>
                <a:gd name="T5" fmla="*/ 0 h 400"/>
                <a:gd name="T6" fmla="*/ 100 w 400"/>
                <a:gd name="T7" fmla="*/ 27 h 400"/>
                <a:gd name="T8" fmla="*/ 27 w 400"/>
                <a:gd name="T9" fmla="*/ 100 h 400"/>
                <a:gd name="T10" fmla="*/ 0 w 400"/>
                <a:gd name="T11" fmla="*/ 200 h 400"/>
                <a:gd name="T12" fmla="*/ 27 w 400"/>
                <a:gd name="T13" fmla="*/ 301 h 400"/>
                <a:gd name="T14" fmla="*/ 100 w 400"/>
                <a:gd name="T15" fmla="*/ 374 h 400"/>
                <a:gd name="T16" fmla="*/ 200 w 400"/>
                <a:gd name="T17" fmla="*/ 400 h 400"/>
                <a:gd name="T18" fmla="*/ 301 w 400"/>
                <a:gd name="T19" fmla="*/ 374 h 400"/>
                <a:gd name="T20" fmla="*/ 374 w 400"/>
                <a:gd name="T21" fmla="*/ 301 h 400"/>
                <a:gd name="T22" fmla="*/ 400 w 400"/>
                <a:gd name="T23" fmla="*/ 200 h 400"/>
                <a:gd name="T24" fmla="*/ 374 w 400"/>
                <a:gd name="T25" fmla="*/ 100 h 400"/>
                <a:gd name="T26" fmla="*/ 330 w 400"/>
                <a:gd name="T27" fmla="*/ 170 h 400"/>
                <a:gd name="T28" fmla="*/ 188 w 400"/>
                <a:gd name="T29" fmla="*/ 311 h 400"/>
                <a:gd name="T30" fmla="*/ 176 w 400"/>
                <a:gd name="T31" fmla="*/ 316 h 400"/>
                <a:gd name="T32" fmla="*/ 165 w 400"/>
                <a:gd name="T33" fmla="*/ 311 h 400"/>
                <a:gd name="T34" fmla="*/ 70 w 400"/>
                <a:gd name="T35" fmla="*/ 217 h 400"/>
                <a:gd name="T36" fmla="*/ 66 w 400"/>
                <a:gd name="T37" fmla="*/ 205 h 400"/>
                <a:gd name="T38" fmla="*/ 70 w 400"/>
                <a:gd name="T39" fmla="*/ 193 h 400"/>
                <a:gd name="T40" fmla="*/ 94 w 400"/>
                <a:gd name="T41" fmla="*/ 170 h 400"/>
                <a:gd name="T42" fmla="*/ 106 w 400"/>
                <a:gd name="T43" fmla="*/ 165 h 400"/>
                <a:gd name="T44" fmla="*/ 118 w 400"/>
                <a:gd name="T45" fmla="*/ 170 h 400"/>
                <a:gd name="T46" fmla="*/ 176 w 400"/>
                <a:gd name="T47" fmla="*/ 229 h 400"/>
                <a:gd name="T48" fmla="*/ 283 w 400"/>
                <a:gd name="T49" fmla="*/ 123 h 400"/>
                <a:gd name="T50" fmla="*/ 295 w 400"/>
                <a:gd name="T51" fmla="*/ 118 h 400"/>
                <a:gd name="T52" fmla="*/ 306 w 400"/>
                <a:gd name="T53" fmla="*/ 123 h 400"/>
                <a:gd name="T54" fmla="*/ 330 w 400"/>
                <a:gd name="T55" fmla="*/ 146 h 400"/>
                <a:gd name="T56" fmla="*/ 335 w 400"/>
                <a:gd name="T57" fmla="*/ 158 h 400"/>
                <a:gd name="T58" fmla="*/ 330 w 400"/>
                <a:gd name="T59" fmla="*/ 170 h 400"/>
                <a:gd name="T60" fmla="*/ 330 w 400"/>
                <a:gd name="T61" fmla="*/ 170 h 400"/>
                <a:gd name="T62" fmla="*/ 330 w 400"/>
                <a:gd name="T63" fmla="*/ 170 h 4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400" h="400">
                  <a:moveTo>
                    <a:pt x="374" y="100"/>
                  </a:moveTo>
                  <a:cubicBezTo>
                    <a:pt x="356" y="69"/>
                    <a:pt x="331" y="45"/>
                    <a:pt x="301" y="27"/>
                  </a:cubicBezTo>
                  <a:cubicBezTo>
                    <a:pt x="270" y="9"/>
                    <a:pt x="237" y="0"/>
                    <a:pt x="200" y="0"/>
                  </a:cubicBezTo>
                  <a:cubicBezTo>
                    <a:pt x="164" y="0"/>
                    <a:pt x="130" y="9"/>
                    <a:pt x="100" y="27"/>
                  </a:cubicBezTo>
                  <a:cubicBezTo>
                    <a:pt x="69" y="45"/>
                    <a:pt x="45" y="69"/>
                    <a:pt x="27" y="100"/>
                  </a:cubicBezTo>
                  <a:cubicBezTo>
                    <a:pt x="9" y="130"/>
                    <a:pt x="0" y="164"/>
                    <a:pt x="0" y="200"/>
                  </a:cubicBezTo>
                  <a:cubicBezTo>
                    <a:pt x="0" y="237"/>
                    <a:pt x="9" y="270"/>
                    <a:pt x="27" y="301"/>
                  </a:cubicBezTo>
                  <a:cubicBezTo>
                    <a:pt x="45" y="331"/>
                    <a:pt x="69" y="356"/>
                    <a:pt x="100" y="374"/>
                  </a:cubicBezTo>
                  <a:cubicBezTo>
                    <a:pt x="130" y="391"/>
                    <a:pt x="164" y="400"/>
                    <a:pt x="200" y="400"/>
                  </a:cubicBezTo>
                  <a:cubicBezTo>
                    <a:pt x="237" y="400"/>
                    <a:pt x="270" y="391"/>
                    <a:pt x="301" y="374"/>
                  </a:cubicBezTo>
                  <a:cubicBezTo>
                    <a:pt x="331" y="356"/>
                    <a:pt x="356" y="331"/>
                    <a:pt x="374" y="301"/>
                  </a:cubicBezTo>
                  <a:cubicBezTo>
                    <a:pt x="392" y="270"/>
                    <a:pt x="400" y="237"/>
                    <a:pt x="400" y="200"/>
                  </a:cubicBezTo>
                  <a:cubicBezTo>
                    <a:pt x="400" y="164"/>
                    <a:pt x="392" y="130"/>
                    <a:pt x="374" y="100"/>
                  </a:cubicBezTo>
                  <a:close/>
                  <a:moveTo>
                    <a:pt x="330" y="170"/>
                  </a:moveTo>
                  <a:cubicBezTo>
                    <a:pt x="188" y="311"/>
                    <a:pt x="188" y="311"/>
                    <a:pt x="188" y="311"/>
                  </a:cubicBezTo>
                  <a:cubicBezTo>
                    <a:pt x="185" y="315"/>
                    <a:pt x="181" y="316"/>
                    <a:pt x="176" y="316"/>
                  </a:cubicBezTo>
                  <a:cubicBezTo>
                    <a:pt x="172" y="316"/>
                    <a:pt x="168" y="315"/>
                    <a:pt x="165" y="311"/>
                  </a:cubicBezTo>
                  <a:cubicBezTo>
                    <a:pt x="70" y="217"/>
                    <a:pt x="70" y="217"/>
                    <a:pt x="70" y="217"/>
                  </a:cubicBezTo>
                  <a:cubicBezTo>
                    <a:pt x="67" y="214"/>
                    <a:pt x="66" y="210"/>
                    <a:pt x="66" y="205"/>
                  </a:cubicBezTo>
                  <a:cubicBezTo>
                    <a:pt x="66" y="200"/>
                    <a:pt x="67" y="196"/>
                    <a:pt x="70" y="193"/>
                  </a:cubicBezTo>
                  <a:cubicBezTo>
                    <a:pt x="94" y="170"/>
                    <a:pt x="94" y="170"/>
                    <a:pt x="94" y="170"/>
                  </a:cubicBezTo>
                  <a:cubicBezTo>
                    <a:pt x="97" y="166"/>
                    <a:pt x="101" y="165"/>
                    <a:pt x="106" y="165"/>
                  </a:cubicBezTo>
                  <a:cubicBezTo>
                    <a:pt x="110" y="165"/>
                    <a:pt x="114" y="166"/>
                    <a:pt x="118" y="170"/>
                  </a:cubicBezTo>
                  <a:cubicBezTo>
                    <a:pt x="176" y="229"/>
                    <a:pt x="176" y="229"/>
                    <a:pt x="176" y="229"/>
                  </a:cubicBezTo>
                  <a:cubicBezTo>
                    <a:pt x="283" y="123"/>
                    <a:pt x="283" y="123"/>
                    <a:pt x="283" y="123"/>
                  </a:cubicBezTo>
                  <a:cubicBezTo>
                    <a:pt x="286" y="119"/>
                    <a:pt x="290" y="118"/>
                    <a:pt x="295" y="118"/>
                  </a:cubicBezTo>
                  <a:cubicBezTo>
                    <a:pt x="299" y="118"/>
                    <a:pt x="303" y="119"/>
                    <a:pt x="306" y="123"/>
                  </a:cubicBezTo>
                  <a:cubicBezTo>
                    <a:pt x="330" y="146"/>
                    <a:pt x="330" y="146"/>
                    <a:pt x="330" y="146"/>
                  </a:cubicBezTo>
                  <a:cubicBezTo>
                    <a:pt x="333" y="149"/>
                    <a:pt x="335" y="153"/>
                    <a:pt x="335" y="158"/>
                  </a:cubicBezTo>
                  <a:cubicBezTo>
                    <a:pt x="335" y="163"/>
                    <a:pt x="333" y="167"/>
                    <a:pt x="330" y="170"/>
                  </a:cubicBezTo>
                  <a:close/>
                  <a:moveTo>
                    <a:pt x="330" y="170"/>
                  </a:moveTo>
                  <a:cubicBezTo>
                    <a:pt x="330" y="170"/>
                    <a:pt x="330" y="170"/>
                    <a:pt x="330" y="170"/>
                  </a:cubicBezTo>
                </a:path>
              </a:pathLst>
            </a:custGeom>
            <a:solidFill>
              <a:schemeClr val="bg1"/>
            </a:solidFill>
            <a:ln>
              <a:noFill/>
            </a:ln>
          </p:spPr>
          <p:txBody>
            <a:bodyPr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dirty="0">
                <a:latin typeface="字魂59号-创粗黑" panose="00000500000000000000" pitchFamily="2" charset="-122"/>
                <a:ea typeface="字魂59号-创粗黑" panose="00000500000000000000" pitchFamily="2" charset="-122"/>
              </a:endParaRPr>
            </a:p>
          </p:txBody>
        </p:sp>
      </p:grpSp>
      <p:grpSp>
        <p:nvGrpSpPr>
          <p:cNvPr id="5" name="千图设计师MC：ID 29795607库_组合 41"/>
          <p:cNvGrpSpPr/>
          <p:nvPr/>
        </p:nvGrpSpPr>
        <p:grpSpPr>
          <a:xfrm>
            <a:off x="1289466" y="2970661"/>
            <a:ext cx="9613068" cy="2971510"/>
            <a:chOff x="1307468" y="2624665"/>
            <a:chExt cx="9613068" cy="2971510"/>
          </a:xfrm>
        </p:grpSpPr>
        <p:grpSp>
          <p:nvGrpSpPr>
            <p:cNvPr id="6" name="Group 42"/>
            <p:cNvGrpSpPr/>
            <p:nvPr/>
          </p:nvGrpSpPr>
          <p:grpSpPr>
            <a:xfrm>
              <a:off x="5936207" y="2659771"/>
              <a:ext cx="4984329" cy="2936404"/>
              <a:chOff x="5936207" y="1947222"/>
              <a:chExt cx="4984329" cy="2936404"/>
            </a:xfrm>
          </p:grpSpPr>
          <p:grpSp>
            <p:nvGrpSpPr>
              <p:cNvPr id="17" name="Group 52"/>
              <p:cNvGrpSpPr/>
              <p:nvPr/>
            </p:nvGrpSpPr>
            <p:grpSpPr>
              <a:xfrm>
                <a:off x="5936207" y="1947222"/>
                <a:ext cx="3150429" cy="2936404"/>
                <a:chOff x="-2025277" y="1526743"/>
                <a:chExt cx="4537947" cy="2936404"/>
              </a:xfrm>
            </p:grpSpPr>
            <p:grpSp>
              <p:nvGrpSpPr>
                <p:cNvPr id="19" name="Group 54"/>
                <p:cNvGrpSpPr/>
                <p:nvPr/>
              </p:nvGrpSpPr>
              <p:grpSpPr>
                <a:xfrm>
                  <a:off x="-1672117" y="1526743"/>
                  <a:ext cx="4184787" cy="811524"/>
                  <a:chOff x="-1548360" y="1859981"/>
                  <a:chExt cx="4184787" cy="811524"/>
                </a:xfrm>
              </p:grpSpPr>
              <p:sp>
                <p:nvSpPr>
                  <p:cNvPr id="23" name="TextBox 58"/>
                  <p:cNvSpPr txBox="1"/>
                  <p:nvPr/>
                </p:nvSpPr>
                <p:spPr>
                  <a:xfrm>
                    <a:off x="-1548360" y="2163674"/>
                    <a:ext cx="3761194" cy="507831"/>
                  </a:xfrm>
                  <a:prstGeom prst="rect">
                    <a:avLst/>
                  </a:prstGeom>
                  <a:noFill/>
                </p:spPr>
                <p:txBody>
                  <a:bodyPr wrap="square" lIns="0" tIns="0" rIns="0" bIns="0">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lnSpc>
                        <a:spcPct val="120000"/>
                      </a:lnSpc>
                    </a:pPr>
                    <a:r>
                      <a:rPr lang="en-US" altLang="zh-CN" sz="1000" dirty="0" err="1">
                        <a:latin typeface="字魂59号-创粗黑" panose="00000500000000000000" pitchFamily="2" charset="-122"/>
                        <a:ea typeface="字魂59号-创粗黑" panose="00000500000000000000" pitchFamily="2" charset="-122"/>
                      </a:rPr>
                      <a:t>Orm</a:t>
                    </a:r>
                    <a:r>
                      <a:rPr lang="zh-CN" altLang="en-US" sz="1000" dirty="0">
                        <a:latin typeface="字魂59号-创粗黑" panose="00000500000000000000" pitchFamily="2" charset="-122"/>
                        <a:ea typeface="字魂59号-创粗黑" panose="00000500000000000000" pitchFamily="2" charset="-122"/>
                      </a:rPr>
                      <a:t>框架</a:t>
                    </a:r>
                  </a:p>
                </p:txBody>
              </p:sp>
              <p:sp>
                <p:nvSpPr>
                  <p:cNvPr id="24" name="Rectangle 59"/>
                  <p:cNvSpPr/>
                  <p:nvPr/>
                </p:nvSpPr>
                <p:spPr>
                  <a:xfrm>
                    <a:off x="-1124769" y="1859981"/>
                    <a:ext cx="3761196" cy="307777"/>
                  </a:xfrm>
                  <a:prstGeom prst="rect">
                    <a:avLst/>
                  </a:prstGeom>
                </p:spPr>
                <p:txBody>
                  <a:bodyPr wrap="none" lIns="0" tIns="0" rIns="0" bIns="0">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r>
                      <a:rPr lang="en-US" altLang="zh-CN" sz="1600" b="1" dirty="0" err="1">
                        <a:solidFill>
                          <a:schemeClr val="accent1"/>
                        </a:solidFill>
                        <a:latin typeface="字魂59号-创粗黑" panose="00000500000000000000" pitchFamily="2" charset="-122"/>
                        <a:ea typeface="字魂59号-创粗黑" panose="00000500000000000000" pitchFamily="2" charset="-122"/>
                      </a:rPr>
                      <a:t>Mybatis</a:t>
                    </a:r>
                    <a:endParaRPr lang="zh-CN" altLang="en-US" sz="1600" b="1" dirty="0">
                      <a:solidFill>
                        <a:schemeClr val="accent1"/>
                      </a:solidFill>
                      <a:latin typeface="字魂59号-创粗黑" panose="00000500000000000000" pitchFamily="2" charset="-122"/>
                      <a:ea typeface="字魂59号-创粗黑" panose="00000500000000000000" pitchFamily="2" charset="-122"/>
                    </a:endParaRPr>
                  </a:p>
                </p:txBody>
              </p:sp>
            </p:grpSp>
            <p:grpSp>
              <p:nvGrpSpPr>
                <p:cNvPr id="20" name="Group 55"/>
                <p:cNvGrpSpPr/>
                <p:nvPr/>
              </p:nvGrpSpPr>
              <p:grpSpPr>
                <a:xfrm>
                  <a:off x="-2025277" y="3658923"/>
                  <a:ext cx="4202298" cy="804224"/>
                  <a:chOff x="-1901520" y="2668253"/>
                  <a:chExt cx="4202298" cy="804224"/>
                </a:xfrm>
              </p:grpSpPr>
              <p:sp>
                <p:nvSpPr>
                  <p:cNvPr id="21" name="TextBox 56"/>
                  <p:cNvSpPr txBox="1"/>
                  <p:nvPr/>
                </p:nvSpPr>
                <p:spPr>
                  <a:xfrm>
                    <a:off x="-1901520" y="2964646"/>
                    <a:ext cx="3761195" cy="507831"/>
                  </a:xfrm>
                  <a:prstGeom prst="rect">
                    <a:avLst/>
                  </a:prstGeom>
                  <a:noFill/>
                </p:spPr>
                <p:txBody>
                  <a:bodyPr wrap="square" lIns="0" tIns="0" rIns="0" bIns="0">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lnSpc>
                        <a:spcPct val="120000"/>
                      </a:lnSpc>
                    </a:pPr>
                    <a:r>
                      <a:rPr lang="zh-CN" altLang="en-US" sz="1000" dirty="0">
                        <a:latin typeface="字魂59号-创粗黑" panose="00000500000000000000" pitchFamily="2" charset="-122"/>
                        <a:ea typeface="字魂59号-创粗黑" panose="00000500000000000000" pitchFamily="2" charset="-122"/>
                      </a:rPr>
                      <a:t>日志</a:t>
                    </a:r>
                  </a:p>
                </p:txBody>
              </p:sp>
              <p:sp>
                <p:nvSpPr>
                  <p:cNvPr id="22" name="Rectangle 57"/>
                  <p:cNvSpPr/>
                  <p:nvPr/>
                </p:nvSpPr>
                <p:spPr>
                  <a:xfrm>
                    <a:off x="-1460417" y="2668253"/>
                    <a:ext cx="3761195" cy="307777"/>
                  </a:xfrm>
                  <a:prstGeom prst="rect">
                    <a:avLst/>
                  </a:prstGeom>
                </p:spPr>
                <p:txBody>
                  <a:bodyPr wrap="none" lIns="0" tIns="0" rIns="0" bIns="0">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r>
                      <a:rPr lang="en-US" altLang="zh-CN" sz="1600" b="1" dirty="0">
                        <a:solidFill>
                          <a:schemeClr val="accent2"/>
                        </a:solidFill>
                        <a:latin typeface="字魂59号-创粗黑" panose="00000500000000000000" pitchFamily="2" charset="-122"/>
                        <a:ea typeface="字魂59号-创粗黑" panose="00000500000000000000" pitchFamily="2" charset="-122"/>
                      </a:rPr>
                      <a:t>Log4j</a:t>
                    </a:r>
                    <a:endParaRPr lang="zh-CN" altLang="en-US" sz="1600" b="1" dirty="0">
                      <a:solidFill>
                        <a:schemeClr val="accent2"/>
                      </a:solidFill>
                      <a:latin typeface="字魂59号-创粗黑" panose="00000500000000000000" pitchFamily="2" charset="-122"/>
                      <a:ea typeface="字魂59号-创粗黑" panose="00000500000000000000" pitchFamily="2" charset="-122"/>
                    </a:endParaRPr>
                  </a:p>
                </p:txBody>
              </p:sp>
            </p:grpSp>
          </p:grpSp>
          <p:cxnSp>
            <p:nvCxnSpPr>
              <p:cNvPr id="18" name="Straight Connector 53"/>
              <p:cNvCxnSpPr/>
              <p:nvPr/>
            </p:nvCxnSpPr>
            <p:spPr>
              <a:xfrm>
                <a:off x="8472264" y="2924944"/>
                <a:ext cx="2448272" cy="0"/>
              </a:xfrm>
              <a:prstGeom prst="line">
                <a:avLst/>
              </a:prstGeom>
              <a:ln>
                <a:solidFill>
                  <a:schemeClr val="tx1">
                    <a:lumMod val="20000"/>
                    <a:lumOff val="80000"/>
                  </a:schemeClr>
                </a:solidFill>
              </a:ln>
            </p:spPr>
            <p:style>
              <a:lnRef idx="1">
                <a:schemeClr val="accent1"/>
              </a:lnRef>
              <a:fillRef idx="0">
                <a:schemeClr val="accent1"/>
              </a:fillRef>
              <a:effectRef idx="0">
                <a:schemeClr val="accent1"/>
              </a:effectRef>
              <a:fontRef idx="minor">
                <a:schemeClr val="tx1"/>
              </a:fontRef>
            </p:style>
          </p:cxnSp>
        </p:grpSp>
        <p:grpSp>
          <p:nvGrpSpPr>
            <p:cNvPr id="8" name="Group 43"/>
            <p:cNvGrpSpPr/>
            <p:nvPr/>
          </p:nvGrpSpPr>
          <p:grpSpPr>
            <a:xfrm>
              <a:off x="1307468" y="2624665"/>
              <a:ext cx="2713719" cy="2532418"/>
              <a:chOff x="1307468" y="1697288"/>
              <a:chExt cx="2713719" cy="2532418"/>
            </a:xfrm>
          </p:grpSpPr>
          <p:grpSp>
            <p:nvGrpSpPr>
              <p:cNvPr id="9" name="Group 44"/>
              <p:cNvGrpSpPr/>
              <p:nvPr/>
            </p:nvGrpSpPr>
            <p:grpSpPr>
              <a:xfrm>
                <a:off x="1392541" y="1697288"/>
                <a:ext cx="2628646" cy="2532418"/>
                <a:chOff x="1168337" y="1491637"/>
                <a:chExt cx="3786358" cy="2532418"/>
              </a:xfrm>
            </p:grpSpPr>
            <p:grpSp>
              <p:nvGrpSpPr>
                <p:cNvPr id="11" name="Group 46"/>
                <p:cNvGrpSpPr/>
                <p:nvPr/>
              </p:nvGrpSpPr>
              <p:grpSpPr>
                <a:xfrm>
                  <a:off x="1193500" y="1491637"/>
                  <a:ext cx="3761195" cy="815608"/>
                  <a:chOff x="1317257" y="1824875"/>
                  <a:chExt cx="3761195" cy="815608"/>
                </a:xfrm>
              </p:grpSpPr>
              <p:sp>
                <p:nvSpPr>
                  <p:cNvPr id="15" name="TextBox 50"/>
                  <p:cNvSpPr txBox="1"/>
                  <p:nvPr/>
                </p:nvSpPr>
                <p:spPr>
                  <a:xfrm>
                    <a:off x="1317257" y="2132652"/>
                    <a:ext cx="3761195" cy="507831"/>
                  </a:xfrm>
                  <a:prstGeom prst="rect">
                    <a:avLst/>
                  </a:prstGeom>
                  <a:noFill/>
                </p:spPr>
                <p:txBody>
                  <a:bodyPr wrap="square" lIns="0" tIns="0" rIns="0" bIns="0">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20000"/>
                      </a:lnSpc>
                    </a:pPr>
                    <a:r>
                      <a:rPr lang="en-US" altLang="zh-CN" sz="1000" dirty="0" err="1">
                        <a:latin typeface="字魂59号-创粗黑" panose="00000500000000000000" pitchFamily="2" charset="-122"/>
                        <a:ea typeface="字魂59号-创粗黑" panose="00000500000000000000" pitchFamily="2" charset="-122"/>
                      </a:rPr>
                      <a:t>Mvc</a:t>
                    </a:r>
                    <a:r>
                      <a:rPr lang="en-US" altLang="zh-CN" sz="1000" dirty="0">
                        <a:latin typeface="字魂59号-创粗黑" panose="00000500000000000000" pitchFamily="2" charset="-122"/>
                        <a:ea typeface="字魂59号-创粗黑" panose="00000500000000000000" pitchFamily="2" charset="-122"/>
                      </a:rPr>
                      <a:t> </a:t>
                    </a:r>
                    <a:r>
                      <a:rPr lang="zh-CN" altLang="en-US" sz="1000" dirty="0">
                        <a:latin typeface="字魂59号-创粗黑" panose="00000500000000000000" pitchFamily="2" charset="-122"/>
                        <a:ea typeface="字魂59号-创粗黑" panose="00000500000000000000" pitchFamily="2" charset="-122"/>
                      </a:rPr>
                      <a:t>框架</a:t>
                    </a:r>
                  </a:p>
                </p:txBody>
              </p:sp>
              <p:sp>
                <p:nvSpPr>
                  <p:cNvPr id="16" name="Rectangle 51"/>
                  <p:cNvSpPr/>
                  <p:nvPr/>
                </p:nvSpPr>
                <p:spPr>
                  <a:xfrm>
                    <a:off x="1317257" y="1824875"/>
                    <a:ext cx="3761195" cy="307777"/>
                  </a:xfrm>
                  <a:prstGeom prst="rect">
                    <a:avLst/>
                  </a:prstGeom>
                </p:spPr>
                <p:txBody>
                  <a:bodyPr wrap="none" lIns="0" tIns="0" rIns="0" bIns="0">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altLang="zh-CN" sz="1600" b="1" dirty="0">
                        <a:solidFill>
                          <a:schemeClr val="accent1"/>
                        </a:solidFill>
                        <a:latin typeface="字魂59号-创粗黑" panose="00000500000000000000" pitchFamily="2" charset="-122"/>
                        <a:ea typeface="字魂59号-创粗黑" panose="00000500000000000000" pitchFamily="2" charset="-122"/>
                      </a:rPr>
                      <a:t>Spring </a:t>
                    </a:r>
                    <a:r>
                      <a:rPr lang="en-US" altLang="zh-CN" sz="1600" b="1" dirty="0" err="1">
                        <a:solidFill>
                          <a:schemeClr val="accent1"/>
                        </a:solidFill>
                        <a:latin typeface="字魂59号-创粗黑" panose="00000500000000000000" pitchFamily="2" charset="-122"/>
                        <a:ea typeface="字魂59号-创粗黑" panose="00000500000000000000" pitchFamily="2" charset="-122"/>
                      </a:rPr>
                      <a:t>mvc</a:t>
                    </a:r>
                    <a:endParaRPr lang="zh-CN" altLang="en-US" sz="1600" b="1" dirty="0">
                      <a:solidFill>
                        <a:schemeClr val="accent1"/>
                      </a:solidFill>
                      <a:latin typeface="字魂59号-创粗黑" panose="00000500000000000000" pitchFamily="2" charset="-122"/>
                      <a:ea typeface="字魂59号-创粗黑" panose="00000500000000000000" pitchFamily="2" charset="-122"/>
                    </a:endParaRPr>
                  </a:p>
                </p:txBody>
              </p:sp>
            </p:grpSp>
            <p:grpSp>
              <p:nvGrpSpPr>
                <p:cNvPr id="12" name="Group 47"/>
                <p:cNvGrpSpPr/>
                <p:nvPr/>
              </p:nvGrpSpPr>
              <p:grpSpPr>
                <a:xfrm>
                  <a:off x="1168337" y="3180313"/>
                  <a:ext cx="3786358" cy="843742"/>
                  <a:chOff x="1292094" y="2189643"/>
                  <a:chExt cx="3786358" cy="843742"/>
                </a:xfrm>
              </p:grpSpPr>
              <p:sp>
                <p:nvSpPr>
                  <p:cNvPr id="13" name="TextBox 48"/>
                  <p:cNvSpPr txBox="1"/>
                  <p:nvPr/>
                </p:nvSpPr>
                <p:spPr>
                  <a:xfrm>
                    <a:off x="1317257" y="2525554"/>
                    <a:ext cx="3761195" cy="507831"/>
                  </a:xfrm>
                  <a:prstGeom prst="rect">
                    <a:avLst/>
                  </a:prstGeom>
                  <a:noFill/>
                </p:spPr>
                <p:txBody>
                  <a:bodyPr wrap="square" lIns="0" tIns="0" rIns="0" bIns="0">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20000"/>
                      </a:lnSpc>
                    </a:pPr>
                    <a:r>
                      <a:rPr lang="zh-CN" altLang="en-US" sz="1000" dirty="0">
                        <a:latin typeface="字魂59号-创粗黑" panose="00000500000000000000" pitchFamily="2" charset="-122"/>
                        <a:ea typeface="字魂59号-创粗黑" panose="00000500000000000000" pitchFamily="2" charset="-122"/>
                      </a:rPr>
                      <a:t>容器</a:t>
                    </a:r>
                  </a:p>
                </p:txBody>
              </p:sp>
              <p:sp>
                <p:nvSpPr>
                  <p:cNvPr id="14" name="Rectangle 49"/>
                  <p:cNvSpPr/>
                  <p:nvPr/>
                </p:nvSpPr>
                <p:spPr>
                  <a:xfrm>
                    <a:off x="1292094" y="2189643"/>
                    <a:ext cx="3761195" cy="307777"/>
                  </a:xfrm>
                  <a:prstGeom prst="rect">
                    <a:avLst/>
                  </a:prstGeom>
                </p:spPr>
                <p:txBody>
                  <a:bodyPr wrap="none" lIns="0" tIns="0" rIns="0" bIns="0">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altLang="zh-CN" sz="1600" b="1" dirty="0">
                        <a:solidFill>
                          <a:schemeClr val="accent2"/>
                        </a:solidFill>
                        <a:latin typeface="字魂59号-创粗黑" panose="00000500000000000000" pitchFamily="2" charset="-122"/>
                        <a:ea typeface="字魂59号-创粗黑" panose="00000500000000000000" pitchFamily="2" charset="-122"/>
                      </a:rPr>
                      <a:t>Spring</a:t>
                    </a:r>
                    <a:endParaRPr lang="zh-CN" altLang="en-US" sz="1600" b="1" dirty="0">
                      <a:solidFill>
                        <a:schemeClr val="accent2"/>
                      </a:solidFill>
                      <a:latin typeface="字魂59号-创粗黑" panose="00000500000000000000" pitchFamily="2" charset="-122"/>
                      <a:ea typeface="字魂59号-创粗黑" panose="00000500000000000000" pitchFamily="2" charset="-122"/>
                    </a:endParaRPr>
                  </a:p>
                </p:txBody>
              </p:sp>
            </p:grpSp>
          </p:grpSp>
          <p:cxnSp>
            <p:nvCxnSpPr>
              <p:cNvPr id="10" name="Straight Connector 45"/>
              <p:cNvCxnSpPr/>
              <p:nvPr/>
            </p:nvCxnSpPr>
            <p:spPr>
              <a:xfrm>
                <a:off x="1307468" y="2710116"/>
                <a:ext cx="2448272" cy="0"/>
              </a:xfrm>
              <a:prstGeom prst="line">
                <a:avLst/>
              </a:prstGeom>
              <a:ln>
                <a:solidFill>
                  <a:schemeClr val="tx1">
                    <a:lumMod val="20000"/>
                    <a:lumOff val="80000"/>
                  </a:schemeClr>
                </a:solidFill>
              </a:ln>
            </p:spPr>
            <p:style>
              <a:lnRef idx="1">
                <a:schemeClr val="accent1"/>
              </a:lnRef>
              <a:fillRef idx="0">
                <a:schemeClr val="accent1"/>
              </a:fillRef>
              <a:effectRef idx="0">
                <a:schemeClr val="accent1"/>
              </a:effectRef>
              <a:fontRef idx="minor">
                <a:schemeClr val="tx1"/>
              </a:fontRef>
            </p:style>
          </p:cxnSp>
        </p:grpSp>
      </p:grpSp>
      <p:sp>
        <p:nvSpPr>
          <p:cNvPr id="44" name="文本框 43">
            <a:extLst>
              <a:ext uri="{FF2B5EF4-FFF2-40B4-BE49-F238E27FC236}">
                <a16:creationId xmlns:a16="http://schemas.microsoft.com/office/drawing/2014/main" id="{48512A75-B41D-494F-BE90-F80FA0EB756E}"/>
              </a:ext>
            </a:extLst>
          </p:cNvPr>
          <p:cNvSpPr txBox="1"/>
          <p:nvPr/>
        </p:nvSpPr>
        <p:spPr>
          <a:xfrm>
            <a:off x="1289466" y="1352458"/>
            <a:ext cx="9226134" cy="646331"/>
          </a:xfrm>
          <a:prstGeom prst="rect">
            <a:avLst/>
          </a:prstGeom>
          <a:noFill/>
        </p:spPr>
        <p:txBody>
          <a:bodyPr wrap="square">
            <a:spAutoFit/>
          </a:bodyPr>
          <a:lstStyle/>
          <a:p>
            <a:pPr algn="just">
              <a:tabLst>
                <a:tab pos="1457325" algn="l"/>
              </a:tabLst>
            </a:pP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SSM</a:t>
            </a: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a:t>
            </a:r>
            <a:r>
              <a:rPr lang="en-US" altLang="zh-CN" sz="1800" kern="100" dirty="0" err="1">
                <a:effectLst/>
                <a:latin typeface="等线" panose="02010600030101010101" pitchFamily="2" charset="-122"/>
                <a:ea typeface="等线" panose="02010600030101010101" pitchFamily="2" charset="-122"/>
                <a:cs typeface="Times New Roman" panose="02020603050405020304" pitchFamily="18" charset="0"/>
              </a:rPr>
              <a:t>Spring+SpringMVC+MyBatis</a:t>
            </a: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）框架集由</a:t>
            </a: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Spring</a:t>
            </a: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a:t>
            </a:r>
            <a:r>
              <a:rPr lang="en-US" altLang="zh-CN" sz="1800" kern="100" dirty="0" err="1">
                <a:effectLst/>
                <a:latin typeface="等线" panose="02010600030101010101" pitchFamily="2" charset="-122"/>
                <a:ea typeface="等线" panose="02010600030101010101" pitchFamily="2" charset="-122"/>
                <a:cs typeface="Times New Roman" panose="02020603050405020304" pitchFamily="18" charset="0"/>
              </a:rPr>
              <a:t>MyBatis</a:t>
            </a: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两个开源框架整合而成（</a:t>
            </a:r>
            <a:r>
              <a:rPr lang="en-US" altLang="zh-CN" sz="1800" kern="100" dirty="0" err="1">
                <a:effectLst/>
                <a:latin typeface="等线" panose="02010600030101010101" pitchFamily="2" charset="-122"/>
                <a:ea typeface="等线" panose="02010600030101010101" pitchFamily="2" charset="-122"/>
                <a:cs typeface="Times New Roman" panose="02020603050405020304" pitchFamily="18" charset="0"/>
              </a:rPr>
              <a:t>SpringMVC</a:t>
            </a: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是</a:t>
            </a: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Spring</a:t>
            </a: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中的部分内容）。常作为数据源较简单的</a:t>
            </a: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web</a:t>
            </a: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项目的框架。</a:t>
            </a:r>
          </a:p>
        </p:txBody>
      </p:sp>
      <p:sp>
        <p:nvSpPr>
          <p:cNvPr id="46" name="文本框 45">
            <a:extLst>
              <a:ext uri="{FF2B5EF4-FFF2-40B4-BE49-F238E27FC236}">
                <a16:creationId xmlns:a16="http://schemas.microsoft.com/office/drawing/2014/main" id="{DEECA1D0-8757-4866-9D11-B3784EFD4C23}"/>
              </a:ext>
            </a:extLst>
          </p:cNvPr>
          <p:cNvSpPr txBox="1"/>
          <p:nvPr/>
        </p:nvSpPr>
        <p:spPr>
          <a:xfrm>
            <a:off x="1289466" y="5172730"/>
            <a:ext cx="3319037" cy="523220"/>
          </a:xfrm>
          <a:prstGeom prst="rect">
            <a:avLst/>
          </a:prstGeom>
          <a:noFill/>
        </p:spPr>
        <p:txBody>
          <a:bodyPr wrap="square">
            <a:spAutoFit/>
          </a:bodyPr>
          <a:lstStyle/>
          <a:p>
            <a:r>
              <a:rPr lang="zh-CN" altLang="zh-CN" sz="1400" dirty="0">
                <a:effectLst/>
                <a:ea typeface="等线" panose="02010600030101010101" pitchFamily="2" charset="-122"/>
                <a:cs typeface="Times New Roman" panose="02020603050405020304" pitchFamily="18" charset="0"/>
              </a:rPr>
              <a:t>在配置文件中可以指定使用特定的参数去调用实体类的构造方法来实例化对象</a:t>
            </a:r>
            <a:endParaRPr lang="zh-CN" altLang="en-US" sz="1400" dirty="0"/>
          </a:p>
        </p:txBody>
      </p:sp>
      <p:sp>
        <p:nvSpPr>
          <p:cNvPr id="48" name="文本框 47">
            <a:extLst>
              <a:ext uri="{FF2B5EF4-FFF2-40B4-BE49-F238E27FC236}">
                <a16:creationId xmlns:a16="http://schemas.microsoft.com/office/drawing/2014/main" id="{02DB592D-206A-4214-B70D-D82F0AC43949}"/>
              </a:ext>
            </a:extLst>
          </p:cNvPr>
          <p:cNvSpPr txBox="1"/>
          <p:nvPr/>
        </p:nvSpPr>
        <p:spPr>
          <a:xfrm>
            <a:off x="1261888" y="3533310"/>
            <a:ext cx="3098965" cy="954107"/>
          </a:xfrm>
          <a:prstGeom prst="rect">
            <a:avLst/>
          </a:prstGeom>
          <a:noFill/>
        </p:spPr>
        <p:txBody>
          <a:bodyPr wrap="square">
            <a:spAutoFit/>
          </a:bodyPr>
          <a:lstStyle/>
          <a:p>
            <a:r>
              <a:rPr lang="zh-CN" altLang="zh-CN" sz="1400" dirty="0">
                <a:effectLst/>
                <a:ea typeface="等线" panose="02010600030101010101" pitchFamily="2" charset="-122"/>
                <a:cs typeface="Times New Roman" panose="02020603050405020304" pitchFamily="18" charset="0"/>
              </a:rPr>
              <a:t>在项目中拦截用户请求，它的核心将用户请求通过</a:t>
            </a:r>
            <a:r>
              <a:rPr lang="en-US" altLang="zh-CN" sz="1400" dirty="0" err="1">
                <a:effectLst/>
                <a:ea typeface="等线" panose="02010600030101010101" pitchFamily="2" charset="-122"/>
                <a:cs typeface="Times New Roman" panose="02020603050405020304" pitchFamily="18" charset="0"/>
              </a:rPr>
              <a:t>HandlerMapping</a:t>
            </a:r>
            <a:r>
              <a:rPr lang="zh-CN" altLang="zh-CN" sz="1400" dirty="0">
                <a:effectLst/>
                <a:ea typeface="等线" panose="02010600030101010101" pitchFamily="2" charset="-122"/>
                <a:cs typeface="Times New Roman" panose="02020603050405020304" pitchFamily="18" charset="0"/>
              </a:rPr>
              <a:t>去匹配</a:t>
            </a:r>
            <a:r>
              <a:rPr lang="en-US" altLang="zh-CN" sz="1400" dirty="0">
                <a:effectLst/>
                <a:ea typeface="等线" panose="02010600030101010101" pitchFamily="2" charset="-122"/>
                <a:cs typeface="Times New Roman" panose="02020603050405020304" pitchFamily="18" charset="0"/>
              </a:rPr>
              <a:t>Controller</a:t>
            </a:r>
            <a:r>
              <a:rPr lang="zh-CN" altLang="zh-CN" sz="1400" dirty="0">
                <a:effectLst/>
                <a:ea typeface="等线" panose="02010600030101010101" pitchFamily="2" charset="-122"/>
                <a:cs typeface="Times New Roman" panose="02020603050405020304" pitchFamily="18" charset="0"/>
              </a:rPr>
              <a:t>，</a:t>
            </a:r>
            <a:r>
              <a:rPr lang="en-US" altLang="zh-CN" sz="1400" dirty="0">
                <a:effectLst/>
                <a:ea typeface="等线" panose="02010600030101010101" pitchFamily="2" charset="-122"/>
                <a:cs typeface="Times New Roman" panose="02020603050405020304" pitchFamily="18" charset="0"/>
              </a:rPr>
              <a:t>Controller</a:t>
            </a:r>
            <a:r>
              <a:rPr lang="zh-CN" altLang="zh-CN" sz="1400" dirty="0">
                <a:effectLst/>
                <a:ea typeface="等线" panose="02010600030101010101" pitchFamily="2" charset="-122"/>
                <a:cs typeface="Times New Roman" panose="02020603050405020304" pitchFamily="18" charset="0"/>
              </a:rPr>
              <a:t>就是具体对应请求所执行的操作</a:t>
            </a:r>
            <a:endParaRPr lang="zh-CN" altLang="en-US" sz="1400" dirty="0"/>
          </a:p>
        </p:txBody>
      </p:sp>
      <p:sp>
        <p:nvSpPr>
          <p:cNvPr id="50" name="文本框 49">
            <a:extLst>
              <a:ext uri="{FF2B5EF4-FFF2-40B4-BE49-F238E27FC236}">
                <a16:creationId xmlns:a16="http://schemas.microsoft.com/office/drawing/2014/main" id="{D0583FA6-2117-4099-B798-DA1A9249F024}"/>
              </a:ext>
            </a:extLst>
          </p:cNvPr>
          <p:cNvSpPr txBox="1"/>
          <p:nvPr/>
        </p:nvSpPr>
        <p:spPr>
          <a:xfrm>
            <a:off x="8152810" y="3484985"/>
            <a:ext cx="3552995" cy="1600438"/>
          </a:xfrm>
          <a:prstGeom prst="rect">
            <a:avLst/>
          </a:prstGeom>
          <a:noFill/>
        </p:spPr>
        <p:txBody>
          <a:bodyPr wrap="square">
            <a:spAutoFit/>
          </a:bodyPr>
          <a:lstStyle/>
          <a:p>
            <a:r>
              <a:rPr lang="en-US" altLang="zh-CN" sz="1400" dirty="0" err="1">
                <a:effectLst/>
                <a:latin typeface="等线" panose="02010600030101010101" pitchFamily="2" charset="-122"/>
                <a:cs typeface="Times New Roman" panose="02020603050405020304" pitchFamily="18" charset="0"/>
              </a:rPr>
              <a:t>mybatis</a:t>
            </a:r>
            <a:r>
              <a:rPr lang="zh-CN" altLang="zh-CN" sz="1400" dirty="0">
                <a:effectLst/>
                <a:ea typeface="等线" panose="02010600030101010101" pitchFamily="2" charset="-122"/>
                <a:cs typeface="Times New Roman" panose="02020603050405020304" pitchFamily="18" charset="0"/>
              </a:rPr>
              <a:t>是对</a:t>
            </a:r>
            <a:r>
              <a:rPr lang="en-US" altLang="zh-CN" sz="1400" dirty="0" err="1">
                <a:effectLst/>
                <a:ea typeface="等线" panose="02010600030101010101" pitchFamily="2" charset="-122"/>
                <a:cs typeface="Times New Roman" panose="02020603050405020304" pitchFamily="18" charset="0"/>
              </a:rPr>
              <a:t>jdbc</a:t>
            </a:r>
            <a:r>
              <a:rPr lang="zh-CN" altLang="zh-CN" sz="1400" dirty="0">
                <a:effectLst/>
                <a:ea typeface="等线" panose="02010600030101010101" pitchFamily="2" charset="-122"/>
                <a:cs typeface="Times New Roman" panose="02020603050405020304" pitchFamily="18" charset="0"/>
              </a:rPr>
              <a:t>的封装。</a:t>
            </a:r>
            <a:r>
              <a:rPr lang="en-US" altLang="zh-CN" sz="1400" dirty="0" err="1">
                <a:effectLst/>
                <a:ea typeface="等线" panose="02010600030101010101" pitchFamily="2" charset="-122"/>
                <a:cs typeface="Times New Roman" panose="02020603050405020304" pitchFamily="18" charset="0"/>
              </a:rPr>
              <a:t>mybatis</a:t>
            </a:r>
            <a:r>
              <a:rPr lang="zh-CN" altLang="zh-CN" sz="1400" dirty="0">
                <a:effectLst/>
                <a:ea typeface="等线" panose="02010600030101010101" pitchFamily="2" charset="-122"/>
                <a:cs typeface="Times New Roman" panose="02020603050405020304" pitchFamily="18" charset="0"/>
              </a:rPr>
              <a:t>的操作都是围绕一个</a:t>
            </a:r>
            <a:r>
              <a:rPr lang="en-US" altLang="zh-CN" sz="1400" dirty="0" err="1">
                <a:effectLst/>
                <a:ea typeface="等线" panose="02010600030101010101" pitchFamily="2" charset="-122"/>
                <a:cs typeface="Times New Roman" panose="02020603050405020304" pitchFamily="18" charset="0"/>
              </a:rPr>
              <a:t>sqlSessionFactory</a:t>
            </a:r>
            <a:r>
              <a:rPr lang="zh-CN" altLang="zh-CN" sz="1400" dirty="0">
                <a:effectLst/>
                <a:ea typeface="等线" panose="02010600030101010101" pitchFamily="2" charset="-122"/>
                <a:cs typeface="Times New Roman" panose="02020603050405020304" pitchFamily="18" charset="0"/>
              </a:rPr>
              <a:t>实例展开的。</a:t>
            </a:r>
            <a:r>
              <a:rPr lang="en-US" altLang="zh-CN" sz="1400" dirty="0" err="1">
                <a:effectLst/>
                <a:ea typeface="等线" panose="02010600030101010101" pitchFamily="2" charset="-122"/>
                <a:cs typeface="Times New Roman" panose="02020603050405020304" pitchFamily="18" charset="0"/>
              </a:rPr>
              <a:t>mybatis</a:t>
            </a:r>
            <a:r>
              <a:rPr lang="zh-CN" altLang="zh-CN" sz="1400" dirty="0">
                <a:effectLst/>
                <a:ea typeface="等线" panose="02010600030101010101" pitchFamily="2" charset="-122"/>
                <a:cs typeface="Times New Roman" panose="02020603050405020304" pitchFamily="18" charset="0"/>
              </a:rPr>
              <a:t>通过配置文件关联到各实体类的</a:t>
            </a:r>
            <a:r>
              <a:rPr lang="en-US" altLang="zh-CN" sz="1400" dirty="0">
                <a:effectLst/>
                <a:ea typeface="等线" panose="02010600030101010101" pitchFamily="2" charset="-122"/>
                <a:cs typeface="Times New Roman" panose="02020603050405020304" pitchFamily="18" charset="0"/>
              </a:rPr>
              <a:t>Mapper</a:t>
            </a:r>
            <a:r>
              <a:rPr lang="zh-CN" altLang="zh-CN" sz="1400" dirty="0">
                <a:effectLst/>
                <a:ea typeface="等线" panose="02010600030101010101" pitchFamily="2" charset="-122"/>
                <a:cs typeface="Times New Roman" panose="02020603050405020304" pitchFamily="18" charset="0"/>
              </a:rPr>
              <a:t>文件，</a:t>
            </a:r>
            <a:r>
              <a:rPr lang="en-US" altLang="zh-CN" sz="1400" dirty="0">
                <a:effectLst/>
                <a:ea typeface="等线" panose="02010600030101010101" pitchFamily="2" charset="-122"/>
                <a:cs typeface="Times New Roman" panose="02020603050405020304" pitchFamily="18" charset="0"/>
              </a:rPr>
              <a:t>Mapper</a:t>
            </a:r>
            <a:r>
              <a:rPr lang="zh-CN" altLang="zh-CN" sz="1400" dirty="0">
                <a:effectLst/>
                <a:ea typeface="等线" panose="02010600030101010101" pitchFamily="2" charset="-122"/>
                <a:cs typeface="Times New Roman" panose="02020603050405020304" pitchFamily="18" charset="0"/>
              </a:rPr>
              <a:t>文件中配置了每个类对数据库所需进行的</a:t>
            </a:r>
            <a:r>
              <a:rPr lang="en-US" altLang="zh-CN" sz="1400" dirty="0" err="1">
                <a:effectLst/>
                <a:ea typeface="等线" panose="02010600030101010101" pitchFamily="2" charset="-122"/>
                <a:cs typeface="Times New Roman" panose="02020603050405020304" pitchFamily="18" charset="0"/>
              </a:rPr>
              <a:t>sql</a:t>
            </a:r>
            <a:r>
              <a:rPr lang="zh-CN" altLang="zh-CN" sz="1400" dirty="0">
                <a:effectLst/>
                <a:ea typeface="等线" panose="02010600030101010101" pitchFamily="2" charset="-122"/>
                <a:cs typeface="Times New Roman" panose="02020603050405020304" pitchFamily="18" charset="0"/>
              </a:rPr>
              <a:t>语句映射。在每次与数据库交互时，通过</a:t>
            </a:r>
            <a:r>
              <a:rPr lang="en-US" altLang="zh-CN" sz="1400" dirty="0" err="1">
                <a:effectLst/>
                <a:ea typeface="等线" panose="02010600030101010101" pitchFamily="2" charset="-122"/>
                <a:cs typeface="Times New Roman" panose="02020603050405020304" pitchFamily="18" charset="0"/>
              </a:rPr>
              <a:t>sqlSessionFactory</a:t>
            </a:r>
            <a:r>
              <a:rPr lang="zh-CN" altLang="zh-CN" sz="1400" dirty="0">
                <a:effectLst/>
                <a:ea typeface="等线" panose="02010600030101010101" pitchFamily="2" charset="-122"/>
                <a:cs typeface="Times New Roman" panose="02020603050405020304" pitchFamily="18" charset="0"/>
              </a:rPr>
              <a:t>拿到一个</a:t>
            </a:r>
            <a:r>
              <a:rPr lang="en-US" altLang="zh-CN" sz="1400" dirty="0" err="1">
                <a:effectLst/>
                <a:ea typeface="等线" panose="02010600030101010101" pitchFamily="2" charset="-122"/>
                <a:cs typeface="Times New Roman" panose="02020603050405020304" pitchFamily="18" charset="0"/>
              </a:rPr>
              <a:t>sqlSession</a:t>
            </a:r>
            <a:r>
              <a:rPr lang="zh-CN" altLang="zh-CN" sz="1400" dirty="0">
                <a:effectLst/>
                <a:ea typeface="等线" panose="02010600030101010101" pitchFamily="2" charset="-122"/>
                <a:cs typeface="Times New Roman" panose="02020603050405020304" pitchFamily="18" charset="0"/>
              </a:rPr>
              <a:t>，再执行</a:t>
            </a:r>
            <a:r>
              <a:rPr lang="en-US" altLang="zh-CN" sz="1400" dirty="0" err="1">
                <a:effectLst/>
                <a:ea typeface="等线" panose="02010600030101010101" pitchFamily="2" charset="-122"/>
                <a:cs typeface="Times New Roman" panose="02020603050405020304" pitchFamily="18" charset="0"/>
              </a:rPr>
              <a:t>sql</a:t>
            </a:r>
            <a:r>
              <a:rPr lang="zh-CN" altLang="zh-CN" sz="1400" dirty="0">
                <a:effectLst/>
                <a:ea typeface="等线" panose="02010600030101010101" pitchFamily="2" charset="-122"/>
                <a:cs typeface="Times New Roman" panose="02020603050405020304" pitchFamily="18" charset="0"/>
              </a:rPr>
              <a:t>命令。</a:t>
            </a:r>
            <a:endParaRPr lang="zh-CN" altLang="en-US" sz="1400" dirty="0"/>
          </a:p>
        </p:txBody>
      </p:sp>
    </p:spTree>
    <p:extLst>
      <p:ext uri="{BB962C8B-B14F-4D97-AF65-F5344CB8AC3E}">
        <p14:creationId xmlns:p14="http://schemas.microsoft.com/office/powerpoint/2010/main" val="3603121261"/>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advClick="0" advTm="2000">
        <p15:prstTrans prst="fallOver"/>
      </p:transition>
    </mc:Choice>
    <mc:Fallback xmlns="">
      <p:transition spd="slow" advClick="0" advTm="2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47" presetClass="entr" presetSubtype="0" fill="hold" grpId="0" nodeType="afterEffect">
                                  <p:stCondLst>
                                    <p:cond delay="0"/>
                                  </p:stCondLst>
                                  <p:childTnLst>
                                    <p:set>
                                      <p:cBhvr>
                                        <p:cTn id="12" dur="1" fill="hold">
                                          <p:stCondLst>
                                            <p:cond delay="0"/>
                                          </p:stCondLst>
                                        </p:cTn>
                                        <p:tgtEl>
                                          <p:spTgt spid="7"/>
                                        </p:tgtEl>
                                        <p:attrNameLst>
                                          <p:attrName>style.visibility</p:attrName>
                                        </p:attrNameLst>
                                      </p:cBhvr>
                                      <p:to>
                                        <p:strVal val="visible"/>
                                      </p:to>
                                    </p:set>
                                    <p:animEffect transition="in" filter="fade">
                                      <p:cBhvr>
                                        <p:cTn id="13" dur="1000"/>
                                        <p:tgtEl>
                                          <p:spTgt spid="7"/>
                                        </p:tgtEl>
                                      </p:cBhvr>
                                    </p:animEffect>
                                    <p:anim calcmode="lin" valueType="num">
                                      <p:cBhvr>
                                        <p:cTn id="14" dur="1000" fill="hold"/>
                                        <p:tgtEl>
                                          <p:spTgt spid="7"/>
                                        </p:tgtEl>
                                        <p:attrNameLst>
                                          <p:attrName>ppt_x</p:attrName>
                                        </p:attrNameLst>
                                      </p:cBhvr>
                                      <p:tavLst>
                                        <p:tav tm="0">
                                          <p:val>
                                            <p:strVal val="#ppt_x"/>
                                          </p:val>
                                        </p:tav>
                                        <p:tav tm="100000">
                                          <p:val>
                                            <p:strVal val="#ppt_x"/>
                                          </p:val>
                                        </p:tav>
                                      </p:tavLst>
                                    </p:anim>
                                    <p:anim calcmode="lin" valueType="num">
                                      <p:cBhvr>
                                        <p:cTn id="15" dur="1000" fill="hold"/>
                                        <p:tgtEl>
                                          <p:spTgt spid="7"/>
                                        </p:tgtEl>
                                        <p:attrNameLst>
                                          <p:attrName>ppt_y</p:attrName>
                                        </p:attrNameLst>
                                      </p:cBhvr>
                                      <p:tavLst>
                                        <p:tav tm="0">
                                          <p:val>
                                            <p:strVal val="#ppt_y-.1"/>
                                          </p:val>
                                        </p:tav>
                                        <p:tav tm="100000">
                                          <p:val>
                                            <p:strVal val="#ppt_y"/>
                                          </p:val>
                                        </p:tav>
                                      </p:tavLst>
                                    </p:anim>
                                  </p:childTnLst>
                                </p:cTn>
                              </p:par>
                            </p:childTnLst>
                          </p:cTn>
                        </p:par>
                        <p:par>
                          <p:cTn id="16" fill="hold">
                            <p:stCondLst>
                              <p:cond delay="2000"/>
                            </p:stCondLst>
                            <p:childTnLst>
                              <p:par>
                                <p:cTn id="17" presetID="42" presetClass="entr" presetSubtype="0" fill="hold" nodeType="afterEffect">
                                  <p:stCondLst>
                                    <p:cond delay="0"/>
                                  </p:stCondLst>
                                  <p:childTnLst>
                                    <p:set>
                                      <p:cBhvr>
                                        <p:cTn id="18" dur="1" fill="hold">
                                          <p:stCondLst>
                                            <p:cond delay="0"/>
                                          </p:stCondLst>
                                        </p:cTn>
                                        <p:tgtEl>
                                          <p:spTgt spid="4"/>
                                        </p:tgtEl>
                                        <p:attrNameLst>
                                          <p:attrName>style.visibility</p:attrName>
                                        </p:attrNameLst>
                                      </p:cBhvr>
                                      <p:to>
                                        <p:strVal val="visible"/>
                                      </p:to>
                                    </p:set>
                                    <p:animEffect transition="in" filter="fade">
                                      <p:cBhvr>
                                        <p:cTn id="19" dur="1000"/>
                                        <p:tgtEl>
                                          <p:spTgt spid="4"/>
                                        </p:tgtEl>
                                      </p:cBhvr>
                                    </p:animEffect>
                                    <p:anim calcmode="lin" valueType="num">
                                      <p:cBhvr>
                                        <p:cTn id="20" dur="1000" fill="hold"/>
                                        <p:tgtEl>
                                          <p:spTgt spid="4"/>
                                        </p:tgtEl>
                                        <p:attrNameLst>
                                          <p:attrName>ppt_x</p:attrName>
                                        </p:attrNameLst>
                                      </p:cBhvr>
                                      <p:tavLst>
                                        <p:tav tm="0">
                                          <p:val>
                                            <p:strVal val="#ppt_x"/>
                                          </p:val>
                                        </p:tav>
                                        <p:tav tm="100000">
                                          <p:val>
                                            <p:strVal val="#ppt_x"/>
                                          </p:val>
                                        </p:tav>
                                      </p:tavLst>
                                    </p:anim>
                                    <p:anim calcmode="lin" valueType="num">
                                      <p:cBhvr>
                                        <p:cTn id="21" dur="1000" fill="hold"/>
                                        <p:tgtEl>
                                          <p:spTgt spid="4"/>
                                        </p:tgtEl>
                                        <p:attrNameLst>
                                          <p:attrName>ppt_y</p:attrName>
                                        </p:attrNameLst>
                                      </p:cBhvr>
                                      <p:tavLst>
                                        <p:tav tm="0">
                                          <p:val>
                                            <p:strVal val="#ppt_y+.1"/>
                                          </p:val>
                                        </p:tav>
                                        <p:tav tm="100000">
                                          <p:val>
                                            <p:strVal val="#ppt_y"/>
                                          </p:val>
                                        </p:tav>
                                      </p:tavLst>
                                    </p:anim>
                                  </p:childTnLst>
                                </p:cTn>
                              </p:par>
                            </p:childTnLst>
                          </p:cTn>
                        </p:par>
                        <p:par>
                          <p:cTn id="22" fill="hold">
                            <p:stCondLst>
                              <p:cond delay="3000"/>
                            </p:stCondLst>
                            <p:childTnLst>
                              <p:par>
                                <p:cTn id="23" presetID="42" presetClass="entr" presetSubtype="0" fill="hold" nodeType="afterEffect">
                                  <p:stCondLst>
                                    <p:cond delay="0"/>
                                  </p:stCondLst>
                                  <p:childTnLst>
                                    <p:set>
                                      <p:cBhvr>
                                        <p:cTn id="24" dur="1" fill="hold">
                                          <p:stCondLst>
                                            <p:cond delay="0"/>
                                          </p:stCondLst>
                                        </p:cTn>
                                        <p:tgtEl>
                                          <p:spTgt spid="5"/>
                                        </p:tgtEl>
                                        <p:attrNameLst>
                                          <p:attrName>style.visibility</p:attrName>
                                        </p:attrNameLst>
                                      </p:cBhvr>
                                      <p:to>
                                        <p:strVal val="visible"/>
                                      </p:to>
                                    </p:set>
                                    <p:animEffect transition="in" filter="fade">
                                      <p:cBhvr>
                                        <p:cTn id="25" dur="1000"/>
                                        <p:tgtEl>
                                          <p:spTgt spid="5"/>
                                        </p:tgtEl>
                                      </p:cBhvr>
                                    </p:animEffect>
                                    <p:anim calcmode="lin" valueType="num">
                                      <p:cBhvr>
                                        <p:cTn id="26" dur="1000" fill="hold"/>
                                        <p:tgtEl>
                                          <p:spTgt spid="5"/>
                                        </p:tgtEl>
                                        <p:attrNameLst>
                                          <p:attrName>ppt_x</p:attrName>
                                        </p:attrNameLst>
                                      </p:cBhvr>
                                      <p:tavLst>
                                        <p:tav tm="0">
                                          <p:val>
                                            <p:strVal val="#ppt_x"/>
                                          </p:val>
                                        </p:tav>
                                        <p:tav tm="100000">
                                          <p:val>
                                            <p:strVal val="#ppt_x"/>
                                          </p:val>
                                        </p:tav>
                                      </p:tavLst>
                                    </p:anim>
                                    <p:anim calcmode="lin" valueType="num">
                                      <p:cBhvr>
                                        <p:cTn id="27" dur="1000" fill="hold"/>
                                        <p:tgtEl>
                                          <p:spTgt spid="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2" grpId="0"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文本框 6"/>
          <p:cNvSpPr txBox="1"/>
          <p:nvPr/>
        </p:nvSpPr>
        <p:spPr>
          <a:xfrm>
            <a:off x="3392393" y="238082"/>
            <a:ext cx="5407215" cy="586635"/>
          </a:xfrm>
          <a:prstGeom prst="rect">
            <a:avLst/>
          </a:prstGeom>
          <a:noFill/>
        </p:spPr>
        <p:txBody>
          <a:bodyPr wrap="square" rtlCol="0" anchor="ctr">
            <a:spAutoFit/>
          </a:bodyPr>
          <a:lstStyle/>
          <a:p>
            <a:pPr algn="ctr">
              <a:lnSpc>
                <a:spcPct val="150000"/>
              </a:lnSpc>
            </a:pPr>
            <a:r>
              <a:rPr lang="zh-CN" altLang="en-US" sz="2400" b="1" dirty="0">
                <a:solidFill>
                  <a:srgbClr val="4075A9"/>
                </a:solidFill>
                <a:latin typeface="字魂59号-创粗黑" panose="00000500000000000000" pitchFamily="2" charset="-122"/>
                <a:ea typeface="字魂59号-创粗黑" panose="00000500000000000000" pitchFamily="2" charset="-122"/>
                <a:cs typeface="+mn-ea"/>
                <a:sym typeface="+mn-lt"/>
              </a:rPr>
              <a:t>文件部署</a:t>
            </a:r>
            <a:endParaRPr lang="zh-CN" altLang="en-US" sz="2000" dirty="0">
              <a:solidFill>
                <a:srgbClr val="4075A9"/>
              </a:solidFill>
              <a:latin typeface="字魂59号-创粗黑" panose="00000500000000000000" pitchFamily="2" charset="-122"/>
              <a:ea typeface="字魂59号-创粗黑" panose="00000500000000000000" pitchFamily="2" charset="-122"/>
              <a:cs typeface="+mn-ea"/>
              <a:sym typeface="+mn-lt"/>
            </a:endParaRPr>
          </a:p>
        </p:txBody>
      </p:sp>
      <p:sp>
        <p:nvSpPr>
          <p:cNvPr id="2" name="矩形 1"/>
          <p:cNvSpPr/>
          <p:nvPr/>
        </p:nvSpPr>
        <p:spPr>
          <a:xfrm flipV="1">
            <a:off x="5158741" y="946450"/>
            <a:ext cx="1874519" cy="45719"/>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字魂59号-创粗黑" panose="00000500000000000000" pitchFamily="2" charset="-122"/>
              <a:ea typeface="字魂59号-创粗黑" panose="00000500000000000000" pitchFamily="2" charset="-122"/>
            </a:endParaRPr>
          </a:p>
        </p:txBody>
      </p:sp>
      <p:grpSp>
        <p:nvGrpSpPr>
          <p:cNvPr id="4" name="千图PPT彼岸天：ID 8661124库_组合 224"/>
          <p:cNvGrpSpPr/>
          <p:nvPr/>
        </p:nvGrpSpPr>
        <p:grpSpPr>
          <a:xfrm>
            <a:off x="2585710" y="5422942"/>
            <a:ext cx="7215188" cy="2393951"/>
            <a:chOff x="2488406" y="3781965"/>
            <a:chExt cx="7215188" cy="2393951"/>
          </a:xfrm>
        </p:grpSpPr>
        <p:grpSp>
          <p:nvGrpSpPr>
            <p:cNvPr id="41" name="Group 3"/>
            <p:cNvGrpSpPr/>
            <p:nvPr/>
          </p:nvGrpSpPr>
          <p:grpSpPr>
            <a:xfrm>
              <a:off x="7436643" y="4520153"/>
              <a:ext cx="1311275" cy="1651000"/>
              <a:chOff x="7042150" y="4167188"/>
              <a:chExt cx="1311275" cy="1651000"/>
            </a:xfrm>
          </p:grpSpPr>
          <p:grpSp>
            <p:nvGrpSpPr>
              <p:cNvPr id="218" name="Group 4"/>
              <p:cNvGrpSpPr/>
              <p:nvPr/>
            </p:nvGrpSpPr>
            <p:grpSpPr>
              <a:xfrm>
                <a:off x="7042150" y="4167188"/>
                <a:ext cx="809625" cy="1643062"/>
                <a:chOff x="7042150" y="4167188"/>
                <a:chExt cx="809625" cy="1643062"/>
              </a:xfrm>
            </p:grpSpPr>
            <p:sp>
              <p:nvSpPr>
                <p:cNvPr id="238" name="Rectangle 24"/>
                <p:cNvSpPr/>
                <p:nvPr/>
              </p:nvSpPr>
              <p:spPr bwMode="auto">
                <a:xfrm>
                  <a:off x="7042150" y="5578475"/>
                  <a:ext cx="231775" cy="231775"/>
                </a:xfrm>
                <a:prstGeom prst="rect">
                  <a:avLst/>
                </a:prstGeom>
                <a:solidFill>
                  <a:schemeClr val="accent4"/>
                </a:solidFill>
                <a:ln>
                  <a:noFill/>
                </a:ln>
              </p:spPr>
              <p:txBody>
                <a:bodyPr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dirty="0">
                    <a:latin typeface="字魂59号-创粗黑" panose="00000500000000000000" pitchFamily="2" charset="-122"/>
                    <a:ea typeface="字魂59号-创粗黑" panose="00000500000000000000" pitchFamily="2" charset="-122"/>
                  </a:endParaRPr>
                </a:p>
              </p:txBody>
            </p:sp>
            <p:sp>
              <p:nvSpPr>
                <p:cNvPr id="239" name="Rectangle 25"/>
                <p:cNvSpPr/>
                <p:nvPr/>
              </p:nvSpPr>
              <p:spPr bwMode="auto">
                <a:xfrm>
                  <a:off x="7042150" y="5297488"/>
                  <a:ext cx="231775" cy="230188"/>
                </a:xfrm>
                <a:prstGeom prst="rect">
                  <a:avLst/>
                </a:prstGeom>
                <a:solidFill>
                  <a:schemeClr val="accent4"/>
                </a:solidFill>
                <a:ln>
                  <a:noFill/>
                </a:ln>
              </p:spPr>
              <p:txBody>
                <a:bodyPr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dirty="0">
                    <a:latin typeface="字魂59号-创粗黑" panose="00000500000000000000" pitchFamily="2" charset="-122"/>
                    <a:ea typeface="字魂59号-创粗黑" panose="00000500000000000000" pitchFamily="2" charset="-122"/>
                  </a:endParaRPr>
                </a:p>
              </p:txBody>
            </p:sp>
            <p:sp>
              <p:nvSpPr>
                <p:cNvPr id="240" name="Rectangle 26"/>
                <p:cNvSpPr/>
                <p:nvPr/>
              </p:nvSpPr>
              <p:spPr bwMode="auto">
                <a:xfrm>
                  <a:off x="7042150" y="5014913"/>
                  <a:ext cx="231775" cy="231775"/>
                </a:xfrm>
                <a:prstGeom prst="rect">
                  <a:avLst/>
                </a:prstGeom>
                <a:solidFill>
                  <a:schemeClr val="accent4"/>
                </a:solidFill>
                <a:ln>
                  <a:noFill/>
                </a:ln>
              </p:spPr>
              <p:txBody>
                <a:bodyPr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dirty="0">
                    <a:latin typeface="字魂59号-创粗黑" panose="00000500000000000000" pitchFamily="2" charset="-122"/>
                    <a:ea typeface="字魂59号-创粗黑" panose="00000500000000000000" pitchFamily="2" charset="-122"/>
                  </a:endParaRPr>
                </a:p>
              </p:txBody>
            </p:sp>
            <p:sp>
              <p:nvSpPr>
                <p:cNvPr id="241" name="Rectangle 27"/>
                <p:cNvSpPr/>
                <p:nvPr/>
              </p:nvSpPr>
              <p:spPr bwMode="auto">
                <a:xfrm>
                  <a:off x="7042150" y="4732338"/>
                  <a:ext cx="231775" cy="231775"/>
                </a:xfrm>
                <a:prstGeom prst="rect">
                  <a:avLst/>
                </a:prstGeom>
                <a:solidFill>
                  <a:schemeClr val="accent4"/>
                </a:solidFill>
                <a:ln>
                  <a:noFill/>
                </a:ln>
              </p:spPr>
              <p:txBody>
                <a:bodyPr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dirty="0">
                    <a:latin typeface="字魂59号-创粗黑" panose="00000500000000000000" pitchFamily="2" charset="-122"/>
                    <a:ea typeface="字魂59号-创粗黑" panose="00000500000000000000" pitchFamily="2" charset="-122"/>
                  </a:endParaRPr>
                </a:p>
              </p:txBody>
            </p:sp>
            <p:sp>
              <p:nvSpPr>
                <p:cNvPr id="242" name="Rectangle 28"/>
                <p:cNvSpPr/>
                <p:nvPr/>
              </p:nvSpPr>
              <p:spPr bwMode="auto">
                <a:xfrm>
                  <a:off x="7042150" y="4449763"/>
                  <a:ext cx="231775" cy="231775"/>
                </a:xfrm>
                <a:prstGeom prst="rect">
                  <a:avLst/>
                </a:prstGeom>
                <a:solidFill>
                  <a:schemeClr val="accent4"/>
                </a:solidFill>
                <a:ln>
                  <a:noFill/>
                </a:ln>
              </p:spPr>
              <p:txBody>
                <a:bodyPr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dirty="0">
                    <a:latin typeface="字魂59号-创粗黑" panose="00000500000000000000" pitchFamily="2" charset="-122"/>
                    <a:ea typeface="字魂59号-创粗黑" panose="00000500000000000000" pitchFamily="2" charset="-122"/>
                  </a:endParaRPr>
                </a:p>
              </p:txBody>
            </p:sp>
            <p:sp>
              <p:nvSpPr>
                <p:cNvPr id="243" name="Rectangle 29"/>
                <p:cNvSpPr/>
                <p:nvPr/>
              </p:nvSpPr>
              <p:spPr bwMode="auto">
                <a:xfrm>
                  <a:off x="7042150" y="4167188"/>
                  <a:ext cx="231775" cy="231775"/>
                </a:xfrm>
                <a:prstGeom prst="rect">
                  <a:avLst/>
                </a:prstGeom>
                <a:solidFill>
                  <a:schemeClr val="accent4"/>
                </a:solidFill>
                <a:ln>
                  <a:noFill/>
                </a:ln>
              </p:spPr>
              <p:txBody>
                <a:bodyPr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dirty="0">
                    <a:latin typeface="字魂59号-创粗黑" panose="00000500000000000000" pitchFamily="2" charset="-122"/>
                    <a:ea typeface="字魂59号-创粗黑" panose="00000500000000000000" pitchFamily="2" charset="-122"/>
                  </a:endParaRPr>
                </a:p>
              </p:txBody>
            </p:sp>
            <p:sp>
              <p:nvSpPr>
                <p:cNvPr id="244" name="Rectangle 30"/>
                <p:cNvSpPr/>
                <p:nvPr/>
              </p:nvSpPr>
              <p:spPr bwMode="auto">
                <a:xfrm>
                  <a:off x="7331075" y="5578475"/>
                  <a:ext cx="231775" cy="231775"/>
                </a:xfrm>
                <a:prstGeom prst="rect">
                  <a:avLst/>
                </a:prstGeom>
                <a:solidFill>
                  <a:schemeClr val="accent4"/>
                </a:solidFill>
                <a:ln>
                  <a:noFill/>
                </a:ln>
              </p:spPr>
              <p:txBody>
                <a:bodyPr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dirty="0">
                    <a:latin typeface="字魂59号-创粗黑" panose="00000500000000000000" pitchFamily="2" charset="-122"/>
                    <a:ea typeface="字魂59号-创粗黑" panose="00000500000000000000" pitchFamily="2" charset="-122"/>
                  </a:endParaRPr>
                </a:p>
              </p:txBody>
            </p:sp>
            <p:sp>
              <p:nvSpPr>
                <p:cNvPr id="245" name="Rectangle 31"/>
                <p:cNvSpPr/>
                <p:nvPr/>
              </p:nvSpPr>
              <p:spPr bwMode="auto">
                <a:xfrm>
                  <a:off x="7331075" y="5297488"/>
                  <a:ext cx="231775" cy="230188"/>
                </a:xfrm>
                <a:prstGeom prst="rect">
                  <a:avLst/>
                </a:prstGeom>
                <a:solidFill>
                  <a:schemeClr val="accent4"/>
                </a:solidFill>
                <a:ln>
                  <a:noFill/>
                </a:ln>
              </p:spPr>
              <p:txBody>
                <a:bodyPr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dirty="0">
                    <a:latin typeface="字魂59号-创粗黑" panose="00000500000000000000" pitchFamily="2" charset="-122"/>
                    <a:ea typeface="字魂59号-创粗黑" panose="00000500000000000000" pitchFamily="2" charset="-122"/>
                  </a:endParaRPr>
                </a:p>
              </p:txBody>
            </p:sp>
            <p:sp>
              <p:nvSpPr>
                <p:cNvPr id="246" name="Rectangle 32"/>
                <p:cNvSpPr/>
                <p:nvPr/>
              </p:nvSpPr>
              <p:spPr bwMode="auto">
                <a:xfrm>
                  <a:off x="7331075" y="5014913"/>
                  <a:ext cx="231775" cy="231775"/>
                </a:xfrm>
                <a:prstGeom prst="rect">
                  <a:avLst/>
                </a:prstGeom>
                <a:solidFill>
                  <a:schemeClr val="accent4"/>
                </a:solidFill>
                <a:ln>
                  <a:noFill/>
                </a:ln>
              </p:spPr>
              <p:txBody>
                <a:bodyPr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dirty="0">
                    <a:latin typeface="字魂59号-创粗黑" panose="00000500000000000000" pitchFamily="2" charset="-122"/>
                    <a:ea typeface="字魂59号-创粗黑" panose="00000500000000000000" pitchFamily="2" charset="-122"/>
                  </a:endParaRPr>
                </a:p>
              </p:txBody>
            </p:sp>
            <p:sp>
              <p:nvSpPr>
                <p:cNvPr id="247" name="Rectangle 33"/>
                <p:cNvSpPr/>
                <p:nvPr/>
              </p:nvSpPr>
              <p:spPr bwMode="auto">
                <a:xfrm>
                  <a:off x="7331075" y="4732338"/>
                  <a:ext cx="231775" cy="231775"/>
                </a:xfrm>
                <a:prstGeom prst="rect">
                  <a:avLst/>
                </a:prstGeom>
                <a:solidFill>
                  <a:schemeClr val="accent4"/>
                </a:solidFill>
                <a:ln>
                  <a:noFill/>
                </a:ln>
              </p:spPr>
              <p:txBody>
                <a:bodyPr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dirty="0">
                    <a:latin typeface="字魂59号-创粗黑" panose="00000500000000000000" pitchFamily="2" charset="-122"/>
                    <a:ea typeface="字魂59号-创粗黑" panose="00000500000000000000" pitchFamily="2" charset="-122"/>
                  </a:endParaRPr>
                </a:p>
              </p:txBody>
            </p:sp>
            <p:sp>
              <p:nvSpPr>
                <p:cNvPr id="248" name="Rectangle 34"/>
                <p:cNvSpPr/>
                <p:nvPr/>
              </p:nvSpPr>
              <p:spPr bwMode="auto">
                <a:xfrm>
                  <a:off x="7331075" y="4449763"/>
                  <a:ext cx="231775" cy="231775"/>
                </a:xfrm>
                <a:prstGeom prst="rect">
                  <a:avLst/>
                </a:prstGeom>
                <a:solidFill>
                  <a:schemeClr val="accent4"/>
                </a:solidFill>
                <a:ln>
                  <a:noFill/>
                </a:ln>
              </p:spPr>
              <p:txBody>
                <a:bodyPr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dirty="0">
                    <a:latin typeface="字魂59号-创粗黑" panose="00000500000000000000" pitchFamily="2" charset="-122"/>
                    <a:ea typeface="字魂59号-创粗黑" panose="00000500000000000000" pitchFamily="2" charset="-122"/>
                  </a:endParaRPr>
                </a:p>
              </p:txBody>
            </p:sp>
            <p:sp>
              <p:nvSpPr>
                <p:cNvPr id="249" name="Rectangle 35"/>
                <p:cNvSpPr/>
                <p:nvPr/>
              </p:nvSpPr>
              <p:spPr bwMode="auto">
                <a:xfrm>
                  <a:off x="7331075" y="4167188"/>
                  <a:ext cx="231775" cy="231775"/>
                </a:xfrm>
                <a:prstGeom prst="rect">
                  <a:avLst/>
                </a:prstGeom>
                <a:solidFill>
                  <a:schemeClr val="accent4"/>
                </a:solidFill>
                <a:ln>
                  <a:noFill/>
                </a:ln>
              </p:spPr>
              <p:txBody>
                <a:bodyPr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dirty="0">
                    <a:latin typeface="字魂59号-创粗黑" panose="00000500000000000000" pitchFamily="2" charset="-122"/>
                    <a:ea typeface="字魂59号-创粗黑" panose="00000500000000000000" pitchFamily="2" charset="-122"/>
                  </a:endParaRPr>
                </a:p>
              </p:txBody>
            </p:sp>
            <p:sp>
              <p:nvSpPr>
                <p:cNvPr id="250" name="Rectangle 36"/>
                <p:cNvSpPr/>
                <p:nvPr/>
              </p:nvSpPr>
              <p:spPr bwMode="auto">
                <a:xfrm>
                  <a:off x="7620000" y="5578475"/>
                  <a:ext cx="231775" cy="231775"/>
                </a:xfrm>
                <a:prstGeom prst="rect">
                  <a:avLst/>
                </a:prstGeom>
                <a:solidFill>
                  <a:schemeClr val="accent4"/>
                </a:solidFill>
                <a:ln>
                  <a:noFill/>
                </a:ln>
              </p:spPr>
              <p:txBody>
                <a:bodyPr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dirty="0">
                    <a:latin typeface="字魂59号-创粗黑" panose="00000500000000000000" pitchFamily="2" charset="-122"/>
                    <a:ea typeface="字魂59号-创粗黑" panose="00000500000000000000" pitchFamily="2" charset="-122"/>
                  </a:endParaRPr>
                </a:p>
              </p:txBody>
            </p:sp>
            <p:sp>
              <p:nvSpPr>
                <p:cNvPr id="251" name="Rectangle 37"/>
                <p:cNvSpPr/>
                <p:nvPr/>
              </p:nvSpPr>
              <p:spPr bwMode="auto">
                <a:xfrm>
                  <a:off x="7620000" y="5297488"/>
                  <a:ext cx="231775" cy="230188"/>
                </a:xfrm>
                <a:prstGeom prst="rect">
                  <a:avLst/>
                </a:prstGeom>
                <a:solidFill>
                  <a:schemeClr val="accent4"/>
                </a:solidFill>
                <a:ln>
                  <a:noFill/>
                </a:ln>
              </p:spPr>
              <p:txBody>
                <a:bodyPr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dirty="0">
                    <a:latin typeface="字魂59号-创粗黑" panose="00000500000000000000" pitchFamily="2" charset="-122"/>
                    <a:ea typeface="字魂59号-创粗黑" panose="00000500000000000000" pitchFamily="2" charset="-122"/>
                  </a:endParaRPr>
                </a:p>
              </p:txBody>
            </p:sp>
            <p:sp>
              <p:nvSpPr>
                <p:cNvPr id="252" name="Rectangle 38"/>
                <p:cNvSpPr/>
                <p:nvPr/>
              </p:nvSpPr>
              <p:spPr bwMode="auto">
                <a:xfrm>
                  <a:off x="7620000" y="5014913"/>
                  <a:ext cx="231775" cy="231775"/>
                </a:xfrm>
                <a:prstGeom prst="rect">
                  <a:avLst/>
                </a:prstGeom>
                <a:solidFill>
                  <a:schemeClr val="accent4"/>
                </a:solidFill>
                <a:ln>
                  <a:noFill/>
                </a:ln>
              </p:spPr>
              <p:txBody>
                <a:bodyPr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dirty="0">
                    <a:latin typeface="字魂59号-创粗黑" panose="00000500000000000000" pitchFamily="2" charset="-122"/>
                    <a:ea typeface="字魂59号-创粗黑" panose="00000500000000000000" pitchFamily="2" charset="-122"/>
                  </a:endParaRPr>
                </a:p>
              </p:txBody>
            </p:sp>
            <p:sp>
              <p:nvSpPr>
                <p:cNvPr id="253" name="Rectangle 39"/>
                <p:cNvSpPr/>
                <p:nvPr/>
              </p:nvSpPr>
              <p:spPr bwMode="auto">
                <a:xfrm>
                  <a:off x="7620000" y="4732338"/>
                  <a:ext cx="231775" cy="231775"/>
                </a:xfrm>
                <a:prstGeom prst="rect">
                  <a:avLst/>
                </a:prstGeom>
                <a:solidFill>
                  <a:schemeClr val="accent4"/>
                </a:solidFill>
                <a:ln>
                  <a:noFill/>
                </a:ln>
              </p:spPr>
              <p:txBody>
                <a:bodyPr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dirty="0">
                    <a:latin typeface="字魂59号-创粗黑" panose="00000500000000000000" pitchFamily="2" charset="-122"/>
                    <a:ea typeface="字魂59号-创粗黑" panose="00000500000000000000" pitchFamily="2" charset="-122"/>
                  </a:endParaRPr>
                </a:p>
              </p:txBody>
            </p:sp>
            <p:sp>
              <p:nvSpPr>
                <p:cNvPr id="254" name="Rectangle 40"/>
                <p:cNvSpPr/>
                <p:nvPr/>
              </p:nvSpPr>
              <p:spPr bwMode="auto">
                <a:xfrm>
                  <a:off x="7620000" y="4449763"/>
                  <a:ext cx="231775" cy="231775"/>
                </a:xfrm>
                <a:prstGeom prst="rect">
                  <a:avLst/>
                </a:prstGeom>
                <a:solidFill>
                  <a:schemeClr val="accent4"/>
                </a:solidFill>
                <a:ln>
                  <a:noFill/>
                </a:ln>
              </p:spPr>
              <p:txBody>
                <a:bodyPr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dirty="0">
                    <a:latin typeface="字魂59号-创粗黑" panose="00000500000000000000" pitchFamily="2" charset="-122"/>
                    <a:ea typeface="字魂59号-创粗黑" panose="00000500000000000000" pitchFamily="2" charset="-122"/>
                  </a:endParaRPr>
                </a:p>
              </p:txBody>
            </p:sp>
            <p:sp>
              <p:nvSpPr>
                <p:cNvPr id="255" name="Rectangle 41"/>
                <p:cNvSpPr/>
                <p:nvPr/>
              </p:nvSpPr>
              <p:spPr bwMode="auto">
                <a:xfrm>
                  <a:off x="7620000" y="4167188"/>
                  <a:ext cx="231775" cy="231775"/>
                </a:xfrm>
                <a:prstGeom prst="rect">
                  <a:avLst/>
                </a:prstGeom>
                <a:solidFill>
                  <a:schemeClr val="accent4"/>
                </a:solidFill>
                <a:ln>
                  <a:noFill/>
                </a:ln>
              </p:spPr>
              <p:txBody>
                <a:bodyPr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dirty="0">
                    <a:latin typeface="字魂59号-创粗黑" panose="00000500000000000000" pitchFamily="2" charset="-122"/>
                    <a:ea typeface="字魂59号-创粗黑" panose="00000500000000000000" pitchFamily="2" charset="-122"/>
                  </a:endParaRPr>
                </a:p>
              </p:txBody>
            </p:sp>
          </p:grpSp>
          <p:grpSp>
            <p:nvGrpSpPr>
              <p:cNvPr id="219" name="Group 5"/>
              <p:cNvGrpSpPr/>
              <p:nvPr/>
            </p:nvGrpSpPr>
            <p:grpSpPr>
              <a:xfrm>
                <a:off x="7899400" y="4167188"/>
                <a:ext cx="454025" cy="1651000"/>
                <a:chOff x="7899400" y="4167188"/>
                <a:chExt cx="454025" cy="1651000"/>
              </a:xfrm>
            </p:grpSpPr>
            <p:sp>
              <p:nvSpPr>
                <p:cNvPr id="220" name="Freeform: Shape 6"/>
                <p:cNvSpPr/>
                <p:nvPr/>
              </p:nvSpPr>
              <p:spPr bwMode="auto">
                <a:xfrm>
                  <a:off x="7899400" y="4167188"/>
                  <a:ext cx="163513" cy="355600"/>
                </a:xfrm>
                <a:custGeom>
                  <a:avLst/>
                  <a:gdLst>
                    <a:gd name="T0" fmla="*/ 103 w 103"/>
                    <a:gd name="T1" fmla="*/ 91 h 224"/>
                    <a:gd name="T2" fmla="*/ 0 w 103"/>
                    <a:gd name="T3" fmla="*/ 0 h 224"/>
                    <a:gd name="T4" fmla="*/ 0 w 103"/>
                    <a:gd name="T5" fmla="*/ 146 h 224"/>
                    <a:gd name="T6" fmla="*/ 103 w 103"/>
                    <a:gd name="T7" fmla="*/ 224 h 224"/>
                    <a:gd name="T8" fmla="*/ 103 w 103"/>
                    <a:gd name="T9" fmla="*/ 91 h 224"/>
                  </a:gdLst>
                  <a:ahLst/>
                  <a:cxnLst>
                    <a:cxn ang="0">
                      <a:pos x="T0" y="T1"/>
                    </a:cxn>
                    <a:cxn ang="0">
                      <a:pos x="T2" y="T3"/>
                    </a:cxn>
                    <a:cxn ang="0">
                      <a:pos x="T4" y="T5"/>
                    </a:cxn>
                    <a:cxn ang="0">
                      <a:pos x="T6" y="T7"/>
                    </a:cxn>
                    <a:cxn ang="0">
                      <a:pos x="T8" y="T9"/>
                    </a:cxn>
                  </a:cxnLst>
                  <a:rect l="0" t="0" r="r" b="b"/>
                  <a:pathLst>
                    <a:path w="103" h="224">
                      <a:moveTo>
                        <a:pt x="103" y="91"/>
                      </a:moveTo>
                      <a:lnTo>
                        <a:pt x="0" y="0"/>
                      </a:lnTo>
                      <a:lnTo>
                        <a:pt x="0" y="146"/>
                      </a:lnTo>
                      <a:lnTo>
                        <a:pt x="103" y="224"/>
                      </a:lnTo>
                      <a:lnTo>
                        <a:pt x="103" y="91"/>
                      </a:lnTo>
                      <a:close/>
                    </a:path>
                  </a:pathLst>
                </a:custGeom>
                <a:solidFill>
                  <a:schemeClr val="accent4">
                    <a:lumMod val="75000"/>
                  </a:schemeClr>
                </a:solidFill>
                <a:ln>
                  <a:noFill/>
                </a:ln>
              </p:spPr>
              <p:txBody>
                <a:bodyPr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dirty="0">
                    <a:latin typeface="字魂59号-创粗黑" panose="00000500000000000000" pitchFamily="2" charset="-122"/>
                    <a:ea typeface="字魂59号-创粗黑" panose="00000500000000000000" pitchFamily="2" charset="-122"/>
                  </a:endParaRPr>
                </a:p>
              </p:txBody>
            </p:sp>
            <p:sp>
              <p:nvSpPr>
                <p:cNvPr id="221" name="Freeform: Shape 7"/>
                <p:cNvSpPr/>
                <p:nvPr/>
              </p:nvSpPr>
              <p:spPr bwMode="auto">
                <a:xfrm>
                  <a:off x="7899400" y="4449763"/>
                  <a:ext cx="163513" cy="330200"/>
                </a:xfrm>
                <a:custGeom>
                  <a:avLst/>
                  <a:gdLst>
                    <a:gd name="T0" fmla="*/ 103 w 103"/>
                    <a:gd name="T1" fmla="*/ 75 h 208"/>
                    <a:gd name="T2" fmla="*/ 0 w 103"/>
                    <a:gd name="T3" fmla="*/ 0 h 208"/>
                    <a:gd name="T4" fmla="*/ 0 w 103"/>
                    <a:gd name="T5" fmla="*/ 146 h 208"/>
                    <a:gd name="T6" fmla="*/ 103 w 103"/>
                    <a:gd name="T7" fmla="*/ 208 h 208"/>
                    <a:gd name="T8" fmla="*/ 103 w 103"/>
                    <a:gd name="T9" fmla="*/ 75 h 208"/>
                  </a:gdLst>
                  <a:ahLst/>
                  <a:cxnLst>
                    <a:cxn ang="0">
                      <a:pos x="T0" y="T1"/>
                    </a:cxn>
                    <a:cxn ang="0">
                      <a:pos x="T2" y="T3"/>
                    </a:cxn>
                    <a:cxn ang="0">
                      <a:pos x="T4" y="T5"/>
                    </a:cxn>
                    <a:cxn ang="0">
                      <a:pos x="T6" y="T7"/>
                    </a:cxn>
                    <a:cxn ang="0">
                      <a:pos x="T8" y="T9"/>
                    </a:cxn>
                  </a:cxnLst>
                  <a:rect l="0" t="0" r="r" b="b"/>
                  <a:pathLst>
                    <a:path w="103" h="208">
                      <a:moveTo>
                        <a:pt x="103" y="75"/>
                      </a:moveTo>
                      <a:lnTo>
                        <a:pt x="0" y="0"/>
                      </a:lnTo>
                      <a:lnTo>
                        <a:pt x="0" y="146"/>
                      </a:lnTo>
                      <a:lnTo>
                        <a:pt x="103" y="208"/>
                      </a:lnTo>
                      <a:lnTo>
                        <a:pt x="103" y="75"/>
                      </a:lnTo>
                      <a:close/>
                    </a:path>
                  </a:pathLst>
                </a:custGeom>
                <a:solidFill>
                  <a:schemeClr val="accent4">
                    <a:lumMod val="75000"/>
                  </a:schemeClr>
                </a:solidFill>
                <a:ln>
                  <a:noFill/>
                </a:ln>
              </p:spPr>
              <p:txBody>
                <a:bodyPr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dirty="0">
                    <a:latin typeface="字魂59号-创粗黑" panose="00000500000000000000" pitchFamily="2" charset="-122"/>
                    <a:ea typeface="字魂59号-创粗黑" panose="00000500000000000000" pitchFamily="2" charset="-122"/>
                  </a:endParaRPr>
                </a:p>
              </p:txBody>
            </p:sp>
            <p:sp>
              <p:nvSpPr>
                <p:cNvPr id="222" name="Freeform: Shape 8"/>
                <p:cNvSpPr/>
                <p:nvPr/>
              </p:nvSpPr>
              <p:spPr bwMode="auto">
                <a:xfrm>
                  <a:off x="7899400" y="4732338"/>
                  <a:ext cx="163513" cy="306388"/>
                </a:xfrm>
                <a:custGeom>
                  <a:avLst/>
                  <a:gdLst>
                    <a:gd name="T0" fmla="*/ 103 w 103"/>
                    <a:gd name="T1" fmla="*/ 59 h 193"/>
                    <a:gd name="T2" fmla="*/ 0 w 103"/>
                    <a:gd name="T3" fmla="*/ 0 h 193"/>
                    <a:gd name="T4" fmla="*/ 0 w 103"/>
                    <a:gd name="T5" fmla="*/ 146 h 193"/>
                    <a:gd name="T6" fmla="*/ 103 w 103"/>
                    <a:gd name="T7" fmla="*/ 193 h 193"/>
                    <a:gd name="T8" fmla="*/ 103 w 103"/>
                    <a:gd name="T9" fmla="*/ 59 h 193"/>
                  </a:gdLst>
                  <a:ahLst/>
                  <a:cxnLst>
                    <a:cxn ang="0">
                      <a:pos x="T0" y="T1"/>
                    </a:cxn>
                    <a:cxn ang="0">
                      <a:pos x="T2" y="T3"/>
                    </a:cxn>
                    <a:cxn ang="0">
                      <a:pos x="T4" y="T5"/>
                    </a:cxn>
                    <a:cxn ang="0">
                      <a:pos x="T6" y="T7"/>
                    </a:cxn>
                    <a:cxn ang="0">
                      <a:pos x="T8" y="T9"/>
                    </a:cxn>
                  </a:cxnLst>
                  <a:rect l="0" t="0" r="r" b="b"/>
                  <a:pathLst>
                    <a:path w="103" h="193">
                      <a:moveTo>
                        <a:pt x="103" y="59"/>
                      </a:moveTo>
                      <a:lnTo>
                        <a:pt x="0" y="0"/>
                      </a:lnTo>
                      <a:lnTo>
                        <a:pt x="0" y="146"/>
                      </a:lnTo>
                      <a:lnTo>
                        <a:pt x="103" y="193"/>
                      </a:lnTo>
                      <a:lnTo>
                        <a:pt x="103" y="59"/>
                      </a:lnTo>
                      <a:close/>
                    </a:path>
                  </a:pathLst>
                </a:custGeom>
                <a:solidFill>
                  <a:schemeClr val="accent4">
                    <a:lumMod val="75000"/>
                  </a:schemeClr>
                </a:solidFill>
                <a:ln>
                  <a:noFill/>
                </a:ln>
              </p:spPr>
              <p:txBody>
                <a:bodyPr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dirty="0">
                    <a:latin typeface="字魂59号-创粗黑" panose="00000500000000000000" pitchFamily="2" charset="-122"/>
                    <a:ea typeface="字魂59号-创粗黑" panose="00000500000000000000" pitchFamily="2" charset="-122"/>
                  </a:endParaRPr>
                </a:p>
              </p:txBody>
            </p:sp>
            <p:sp>
              <p:nvSpPr>
                <p:cNvPr id="223" name="Freeform: Shape 9"/>
                <p:cNvSpPr/>
                <p:nvPr/>
              </p:nvSpPr>
              <p:spPr bwMode="auto">
                <a:xfrm>
                  <a:off x="7899400" y="5014913"/>
                  <a:ext cx="163513" cy="282575"/>
                </a:xfrm>
                <a:custGeom>
                  <a:avLst/>
                  <a:gdLst>
                    <a:gd name="T0" fmla="*/ 103 w 103"/>
                    <a:gd name="T1" fmla="*/ 44 h 178"/>
                    <a:gd name="T2" fmla="*/ 0 w 103"/>
                    <a:gd name="T3" fmla="*/ 0 h 178"/>
                    <a:gd name="T4" fmla="*/ 0 w 103"/>
                    <a:gd name="T5" fmla="*/ 146 h 178"/>
                    <a:gd name="T6" fmla="*/ 103 w 103"/>
                    <a:gd name="T7" fmla="*/ 178 h 178"/>
                    <a:gd name="T8" fmla="*/ 103 w 103"/>
                    <a:gd name="T9" fmla="*/ 44 h 178"/>
                  </a:gdLst>
                  <a:ahLst/>
                  <a:cxnLst>
                    <a:cxn ang="0">
                      <a:pos x="T0" y="T1"/>
                    </a:cxn>
                    <a:cxn ang="0">
                      <a:pos x="T2" y="T3"/>
                    </a:cxn>
                    <a:cxn ang="0">
                      <a:pos x="T4" y="T5"/>
                    </a:cxn>
                    <a:cxn ang="0">
                      <a:pos x="T6" y="T7"/>
                    </a:cxn>
                    <a:cxn ang="0">
                      <a:pos x="T8" y="T9"/>
                    </a:cxn>
                  </a:cxnLst>
                  <a:rect l="0" t="0" r="r" b="b"/>
                  <a:pathLst>
                    <a:path w="103" h="178">
                      <a:moveTo>
                        <a:pt x="103" y="44"/>
                      </a:moveTo>
                      <a:lnTo>
                        <a:pt x="0" y="0"/>
                      </a:lnTo>
                      <a:lnTo>
                        <a:pt x="0" y="146"/>
                      </a:lnTo>
                      <a:lnTo>
                        <a:pt x="103" y="178"/>
                      </a:lnTo>
                      <a:lnTo>
                        <a:pt x="103" y="44"/>
                      </a:lnTo>
                      <a:close/>
                    </a:path>
                  </a:pathLst>
                </a:custGeom>
                <a:solidFill>
                  <a:schemeClr val="accent4">
                    <a:lumMod val="75000"/>
                  </a:schemeClr>
                </a:solidFill>
                <a:ln>
                  <a:noFill/>
                </a:ln>
              </p:spPr>
              <p:txBody>
                <a:bodyPr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dirty="0">
                    <a:latin typeface="字魂59号-创粗黑" panose="00000500000000000000" pitchFamily="2" charset="-122"/>
                    <a:ea typeface="字魂59号-创粗黑" panose="00000500000000000000" pitchFamily="2" charset="-122"/>
                  </a:endParaRPr>
                </a:p>
              </p:txBody>
            </p:sp>
            <p:sp>
              <p:nvSpPr>
                <p:cNvPr id="224" name="Freeform: Shape 10"/>
                <p:cNvSpPr/>
                <p:nvPr/>
              </p:nvSpPr>
              <p:spPr bwMode="auto">
                <a:xfrm>
                  <a:off x="7899400" y="5297488"/>
                  <a:ext cx="163513" cy="257175"/>
                </a:xfrm>
                <a:custGeom>
                  <a:avLst/>
                  <a:gdLst>
                    <a:gd name="T0" fmla="*/ 103 w 103"/>
                    <a:gd name="T1" fmla="*/ 29 h 162"/>
                    <a:gd name="T2" fmla="*/ 0 w 103"/>
                    <a:gd name="T3" fmla="*/ 0 h 162"/>
                    <a:gd name="T4" fmla="*/ 0 w 103"/>
                    <a:gd name="T5" fmla="*/ 145 h 162"/>
                    <a:gd name="T6" fmla="*/ 103 w 103"/>
                    <a:gd name="T7" fmla="*/ 162 h 162"/>
                    <a:gd name="T8" fmla="*/ 103 w 103"/>
                    <a:gd name="T9" fmla="*/ 29 h 162"/>
                  </a:gdLst>
                  <a:ahLst/>
                  <a:cxnLst>
                    <a:cxn ang="0">
                      <a:pos x="T0" y="T1"/>
                    </a:cxn>
                    <a:cxn ang="0">
                      <a:pos x="T2" y="T3"/>
                    </a:cxn>
                    <a:cxn ang="0">
                      <a:pos x="T4" y="T5"/>
                    </a:cxn>
                    <a:cxn ang="0">
                      <a:pos x="T6" y="T7"/>
                    </a:cxn>
                    <a:cxn ang="0">
                      <a:pos x="T8" y="T9"/>
                    </a:cxn>
                  </a:cxnLst>
                  <a:rect l="0" t="0" r="r" b="b"/>
                  <a:pathLst>
                    <a:path w="103" h="162">
                      <a:moveTo>
                        <a:pt x="103" y="29"/>
                      </a:moveTo>
                      <a:lnTo>
                        <a:pt x="0" y="0"/>
                      </a:lnTo>
                      <a:lnTo>
                        <a:pt x="0" y="145"/>
                      </a:lnTo>
                      <a:lnTo>
                        <a:pt x="103" y="162"/>
                      </a:lnTo>
                      <a:lnTo>
                        <a:pt x="103" y="29"/>
                      </a:lnTo>
                      <a:close/>
                    </a:path>
                  </a:pathLst>
                </a:custGeom>
                <a:solidFill>
                  <a:schemeClr val="accent4">
                    <a:lumMod val="75000"/>
                  </a:schemeClr>
                </a:solidFill>
                <a:ln>
                  <a:noFill/>
                </a:ln>
              </p:spPr>
              <p:txBody>
                <a:bodyPr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dirty="0">
                    <a:latin typeface="字魂59号-创粗黑" panose="00000500000000000000" pitchFamily="2" charset="-122"/>
                    <a:ea typeface="字魂59号-创粗黑" panose="00000500000000000000" pitchFamily="2" charset="-122"/>
                  </a:endParaRPr>
                </a:p>
              </p:txBody>
            </p:sp>
            <p:sp>
              <p:nvSpPr>
                <p:cNvPr id="225" name="Freeform: Shape 11"/>
                <p:cNvSpPr/>
                <p:nvPr/>
              </p:nvSpPr>
              <p:spPr bwMode="auto">
                <a:xfrm>
                  <a:off x="7899400" y="5578475"/>
                  <a:ext cx="163513" cy="233363"/>
                </a:xfrm>
                <a:custGeom>
                  <a:avLst/>
                  <a:gdLst>
                    <a:gd name="T0" fmla="*/ 103 w 103"/>
                    <a:gd name="T1" fmla="*/ 14 h 147"/>
                    <a:gd name="T2" fmla="*/ 0 w 103"/>
                    <a:gd name="T3" fmla="*/ 0 h 147"/>
                    <a:gd name="T4" fmla="*/ 0 w 103"/>
                    <a:gd name="T5" fmla="*/ 146 h 147"/>
                    <a:gd name="T6" fmla="*/ 103 w 103"/>
                    <a:gd name="T7" fmla="*/ 147 h 147"/>
                    <a:gd name="T8" fmla="*/ 103 w 103"/>
                    <a:gd name="T9" fmla="*/ 14 h 147"/>
                  </a:gdLst>
                  <a:ahLst/>
                  <a:cxnLst>
                    <a:cxn ang="0">
                      <a:pos x="T0" y="T1"/>
                    </a:cxn>
                    <a:cxn ang="0">
                      <a:pos x="T2" y="T3"/>
                    </a:cxn>
                    <a:cxn ang="0">
                      <a:pos x="T4" y="T5"/>
                    </a:cxn>
                    <a:cxn ang="0">
                      <a:pos x="T6" y="T7"/>
                    </a:cxn>
                    <a:cxn ang="0">
                      <a:pos x="T8" y="T9"/>
                    </a:cxn>
                  </a:cxnLst>
                  <a:rect l="0" t="0" r="r" b="b"/>
                  <a:pathLst>
                    <a:path w="103" h="147">
                      <a:moveTo>
                        <a:pt x="103" y="14"/>
                      </a:moveTo>
                      <a:lnTo>
                        <a:pt x="0" y="0"/>
                      </a:lnTo>
                      <a:lnTo>
                        <a:pt x="0" y="146"/>
                      </a:lnTo>
                      <a:lnTo>
                        <a:pt x="103" y="147"/>
                      </a:lnTo>
                      <a:lnTo>
                        <a:pt x="103" y="14"/>
                      </a:lnTo>
                      <a:close/>
                    </a:path>
                  </a:pathLst>
                </a:custGeom>
                <a:solidFill>
                  <a:schemeClr val="accent4">
                    <a:lumMod val="75000"/>
                  </a:schemeClr>
                </a:solidFill>
                <a:ln>
                  <a:noFill/>
                </a:ln>
              </p:spPr>
              <p:txBody>
                <a:bodyPr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dirty="0">
                    <a:latin typeface="字魂59号-创粗黑" panose="00000500000000000000" pitchFamily="2" charset="-122"/>
                    <a:ea typeface="字魂59号-创粗黑" panose="00000500000000000000" pitchFamily="2" charset="-122"/>
                  </a:endParaRPr>
                </a:p>
              </p:txBody>
            </p:sp>
            <p:sp>
              <p:nvSpPr>
                <p:cNvPr id="226" name="Freeform: Shape 12"/>
                <p:cNvSpPr/>
                <p:nvPr/>
              </p:nvSpPr>
              <p:spPr bwMode="auto">
                <a:xfrm>
                  <a:off x="8102600" y="4346575"/>
                  <a:ext cx="127000" cy="330200"/>
                </a:xfrm>
                <a:custGeom>
                  <a:avLst/>
                  <a:gdLst>
                    <a:gd name="T0" fmla="*/ 80 w 80"/>
                    <a:gd name="T1" fmla="*/ 90 h 208"/>
                    <a:gd name="T2" fmla="*/ 0 w 80"/>
                    <a:gd name="T3" fmla="*/ 0 h 208"/>
                    <a:gd name="T4" fmla="*/ 0 w 80"/>
                    <a:gd name="T5" fmla="*/ 130 h 208"/>
                    <a:gd name="T6" fmla="*/ 80 w 80"/>
                    <a:gd name="T7" fmla="*/ 208 h 208"/>
                    <a:gd name="T8" fmla="*/ 80 w 80"/>
                    <a:gd name="T9" fmla="*/ 90 h 208"/>
                  </a:gdLst>
                  <a:ahLst/>
                  <a:cxnLst>
                    <a:cxn ang="0">
                      <a:pos x="T0" y="T1"/>
                    </a:cxn>
                    <a:cxn ang="0">
                      <a:pos x="T2" y="T3"/>
                    </a:cxn>
                    <a:cxn ang="0">
                      <a:pos x="T4" y="T5"/>
                    </a:cxn>
                    <a:cxn ang="0">
                      <a:pos x="T6" y="T7"/>
                    </a:cxn>
                    <a:cxn ang="0">
                      <a:pos x="T8" y="T9"/>
                    </a:cxn>
                  </a:cxnLst>
                  <a:rect l="0" t="0" r="r" b="b"/>
                  <a:pathLst>
                    <a:path w="80" h="208">
                      <a:moveTo>
                        <a:pt x="80" y="90"/>
                      </a:moveTo>
                      <a:lnTo>
                        <a:pt x="0" y="0"/>
                      </a:lnTo>
                      <a:lnTo>
                        <a:pt x="0" y="130"/>
                      </a:lnTo>
                      <a:lnTo>
                        <a:pt x="80" y="208"/>
                      </a:lnTo>
                      <a:lnTo>
                        <a:pt x="80" y="90"/>
                      </a:lnTo>
                      <a:close/>
                    </a:path>
                  </a:pathLst>
                </a:custGeom>
                <a:solidFill>
                  <a:schemeClr val="accent4">
                    <a:lumMod val="75000"/>
                  </a:schemeClr>
                </a:solidFill>
                <a:ln>
                  <a:noFill/>
                </a:ln>
              </p:spPr>
              <p:txBody>
                <a:bodyPr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dirty="0">
                    <a:latin typeface="字魂59号-创粗黑" panose="00000500000000000000" pitchFamily="2" charset="-122"/>
                    <a:ea typeface="字魂59号-创粗黑" panose="00000500000000000000" pitchFamily="2" charset="-122"/>
                  </a:endParaRPr>
                </a:p>
              </p:txBody>
            </p:sp>
            <p:sp>
              <p:nvSpPr>
                <p:cNvPr id="227" name="Freeform: Shape 13"/>
                <p:cNvSpPr/>
                <p:nvPr/>
              </p:nvSpPr>
              <p:spPr bwMode="auto">
                <a:xfrm>
                  <a:off x="8102600" y="4597400"/>
                  <a:ext cx="127000" cy="306388"/>
                </a:xfrm>
                <a:custGeom>
                  <a:avLst/>
                  <a:gdLst>
                    <a:gd name="T0" fmla="*/ 80 w 80"/>
                    <a:gd name="T1" fmla="*/ 75 h 193"/>
                    <a:gd name="T2" fmla="*/ 0 w 80"/>
                    <a:gd name="T3" fmla="*/ 0 h 193"/>
                    <a:gd name="T4" fmla="*/ 0 w 80"/>
                    <a:gd name="T5" fmla="*/ 131 h 193"/>
                    <a:gd name="T6" fmla="*/ 80 w 80"/>
                    <a:gd name="T7" fmla="*/ 193 h 193"/>
                    <a:gd name="T8" fmla="*/ 80 w 80"/>
                    <a:gd name="T9" fmla="*/ 75 h 193"/>
                  </a:gdLst>
                  <a:ahLst/>
                  <a:cxnLst>
                    <a:cxn ang="0">
                      <a:pos x="T0" y="T1"/>
                    </a:cxn>
                    <a:cxn ang="0">
                      <a:pos x="T2" y="T3"/>
                    </a:cxn>
                    <a:cxn ang="0">
                      <a:pos x="T4" y="T5"/>
                    </a:cxn>
                    <a:cxn ang="0">
                      <a:pos x="T6" y="T7"/>
                    </a:cxn>
                    <a:cxn ang="0">
                      <a:pos x="T8" y="T9"/>
                    </a:cxn>
                  </a:cxnLst>
                  <a:rect l="0" t="0" r="r" b="b"/>
                  <a:pathLst>
                    <a:path w="80" h="193">
                      <a:moveTo>
                        <a:pt x="80" y="75"/>
                      </a:moveTo>
                      <a:lnTo>
                        <a:pt x="0" y="0"/>
                      </a:lnTo>
                      <a:lnTo>
                        <a:pt x="0" y="131"/>
                      </a:lnTo>
                      <a:lnTo>
                        <a:pt x="80" y="193"/>
                      </a:lnTo>
                      <a:lnTo>
                        <a:pt x="80" y="75"/>
                      </a:lnTo>
                      <a:close/>
                    </a:path>
                  </a:pathLst>
                </a:custGeom>
                <a:solidFill>
                  <a:schemeClr val="accent4">
                    <a:lumMod val="75000"/>
                  </a:schemeClr>
                </a:solidFill>
                <a:ln>
                  <a:noFill/>
                </a:ln>
              </p:spPr>
              <p:txBody>
                <a:bodyPr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dirty="0">
                    <a:latin typeface="字魂59号-创粗黑" panose="00000500000000000000" pitchFamily="2" charset="-122"/>
                    <a:ea typeface="字魂59号-创粗黑" panose="00000500000000000000" pitchFamily="2" charset="-122"/>
                  </a:endParaRPr>
                </a:p>
              </p:txBody>
            </p:sp>
            <p:sp>
              <p:nvSpPr>
                <p:cNvPr id="228" name="Freeform: Shape 14"/>
                <p:cNvSpPr/>
                <p:nvPr/>
              </p:nvSpPr>
              <p:spPr bwMode="auto">
                <a:xfrm>
                  <a:off x="8102600" y="4849813"/>
                  <a:ext cx="127000" cy="282575"/>
                </a:xfrm>
                <a:custGeom>
                  <a:avLst/>
                  <a:gdLst>
                    <a:gd name="T0" fmla="*/ 80 w 80"/>
                    <a:gd name="T1" fmla="*/ 60 h 178"/>
                    <a:gd name="T2" fmla="*/ 0 w 80"/>
                    <a:gd name="T3" fmla="*/ 0 h 178"/>
                    <a:gd name="T4" fmla="*/ 0 w 80"/>
                    <a:gd name="T5" fmla="*/ 130 h 178"/>
                    <a:gd name="T6" fmla="*/ 80 w 80"/>
                    <a:gd name="T7" fmla="*/ 178 h 178"/>
                    <a:gd name="T8" fmla="*/ 80 w 80"/>
                    <a:gd name="T9" fmla="*/ 60 h 178"/>
                  </a:gdLst>
                  <a:ahLst/>
                  <a:cxnLst>
                    <a:cxn ang="0">
                      <a:pos x="T0" y="T1"/>
                    </a:cxn>
                    <a:cxn ang="0">
                      <a:pos x="T2" y="T3"/>
                    </a:cxn>
                    <a:cxn ang="0">
                      <a:pos x="T4" y="T5"/>
                    </a:cxn>
                    <a:cxn ang="0">
                      <a:pos x="T6" y="T7"/>
                    </a:cxn>
                    <a:cxn ang="0">
                      <a:pos x="T8" y="T9"/>
                    </a:cxn>
                  </a:cxnLst>
                  <a:rect l="0" t="0" r="r" b="b"/>
                  <a:pathLst>
                    <a:path w="80" h="178">
                      <a:moveTo>
                        <a:pt x="80" y="60"/>
                      </a:moveTo>
                      <a:lnTo>
                        <a:pt x="0" y="0"/>
                      </a:lnTo>
                      <a:lnTo>
                        <a:pt x="0" y="130"/>
                      </a:lnTo>
                      <a:lnTo>
                        <a:pt x="80" y="178"/>
                      </a:lnTo>
                      <a:lnTo>
                        <a:pt x="80" y="60"/>
                      </a:lnTo>
                      <a:close/>
                    </a:path>
                  </a:pathLst>
                </a:custGeom>
                <a:solidFill>
                  <a:schemeClr val="accent4">
                    <a:lumMod val="75000"/>
                  </a:schemeClr>
                </a:solidFill>
                <a:ln>
                  <a:noFill/>
                </a:ln>
              </p:spPr>
              <p:txBody>
                <a:bodyPr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dirty="0">
                    <a:latin typeface="字魂59号-创粗黑" panose="00000500000000000000" pitchFamily="2" charset="-122"/>
                    <a:ea typeface="字魂59号-创粗黑" panose="00000500000000000000" pitchFamily="2" charset="-122"/>
                  </a:endParaRPr>
                </a:p>
              </p:txBody>
            </p:sp>
            <p:sp>
              <p:nvSpPr>
                <p:cNvPr id="229" name="Freeform: Shape 15"/>
                <p:cNvSpPr/>
                <p:nvPr/>
              </p:nvSpPr>
              <p:spPr bwMode="auto">
                <a:xfrm>
                  <a:off x="8102600" y="5102225"/>
                  <a:ext cx="127000" cy="257175"/>
                </a:xfrm>
                <a:custGeom>
                  <a:avLst/>
                  <a:gdLst>
                    <a:gd name="T0" fmla="*/ 80 w 80"/>
                    <a:gd name="T1" fmla="*/ 44 h 162"/>
                    <a:gd name="T2" fmla="*/ 0 w 80"/>
                    <a:gd name="T3" fmla="*/ 0 h 162"/>
                    <a:gd name="T4" fmla="*/ 0 w 80"/>
                    <a:gd name="T5" fmla="*/ 130 h 162"/>
                    <a:gd name="T6" fmla="*/ 80 w 80"/>
                    <a:gd name="T7" fmla="*/ 162 h 162"/>
                    <a:gd name="T8" fmla="*/ 80 w 80"/>
                    <a:gd name="T9" fmla="*/ 44 h 162"/>
                  </a:gdLst>
                  <a:ahLst/>
                  <a:cxnLst>
                    <a:cxn ang="0">
                      <a:pos x="T0" y="T1"/>
                    </a:cxn>
                    <a:cxn ang="0">
                      <a:pos x="T2" y="T3"/>
                    </a:cxn>
                    <a:cxn ang="0">
                      <a:pos x="T4" y="T5"/>
                    </a:cxn>
                    <a:cxn ang="0">
                      <a:pos x="T6" y="T7"/>
                    </a:cxn>
                    <a:cxn ang="0">
                      <a:pos x="T8" y="T9"/>
                    </a:cxn>
                  </a:cxnLst>
                  <a:rect l="0" t="0" r="r" b="b"/>
                  <a:pathLst>
                    <a:path w="80" h="162">
                      <a:moveTo>
                        <a:pt x="80" y="44"/>
                      </a:moveTo>
                      <a:lnTo>
                        <a:pt x="0" y="0"/>
                      </a:lnTo>
                      <a:lnTo>
                        <a:pt x="0" y="130"/>
                      </a:lnTo>
                      <a:lnTo>
                        <a:pt x="80" y="162"/>
                      </a:lnTo>
                      <a:lnTo>
                        <a:pt x="80" y="44"/>
                      </a:lnTo>
                      <a:close/>
                    </a:path>
                  </a:pathLst>
                </a:custGeom>
                <a:solidFill>
                  <a:schemeClr val="accent4">
                    <a:lumMod val="75000"/>
                  </a:schemeClr>
                </a:solidFill>
                <a:ln>
                  <a:noFill/>
                </a:ln>
              </p:spPr>
              <p:txBody>
                <a:bodyPr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dirty="0">
                    <a:latin typeface="字魂59号-创粗黑" panose="00000500000000000000" pitchFamily="2" charset="-122"/>
                    <a:ea typeface="字魂59号-创粗黑" panose="00000500000000000000" pitchFamily="2" charset="-122"/>
                  </a:endParaRPr>
                </a:p>
              </p:txBody>
            </p:sp>
            <p:sp>
              <p:nvSpPr>
                <p:cNvPr id="230" name="Freeform: Shape 16"/>
                <p:cNvSpPr/>
                <p:nvPr/>
              </p:nvSpPr>
              <p:spPr bwMode="auto">
                <a:xfrm>
                  <a:off x="8102600" y="5353050"/>
                  <a:ext cx="127000" cy="234950"/>
                </a:xfrm>
                <a:custGeom>
                  <a:avLst/>
                  <a:gdLst>
                    <a:gd name="T0" fmla="*/ 80 w 80"/>
                    <a:gd name="T1" fmla="*/ 30 h 148"/>
                    <a:gd name="T2" fmla="*/ 0 w 80"/>
                    <a:gd name="T3" fmla="*/ 0 h 148"/>
                    <a:gd name="T4" fmla="*/ 0 w 80"/>
                    <a:gd name="T5" fmla="*/ 131 h 148"/>
                    <a:gd name="T6" fmla="*/ 80 w 80"/>
                    <a:gd name="T7" fmla="*/ 148 h 148"/>
                    <a:gd name="T8" fmla="*/ 80 w 80"/>
                    <a:gd name="T9" fmla="*/ 30 h 148"/>
                  </a:gdLst>
                  <a:ahLst/>
                  <a:cxnLst>
                    <a:cxn ang="0">
                      <a:pos x="T0" y="T1"/>
                    </a:cxn>
                    <a:cxn ang="0">
                      <a:pos x="T2" y="T3"/>
                    </a:cxn>
                    <a:cxn ang="0">
                      <a:pos x="T4" y="T5"/>
                    </a:cxn>
                    <a:cxn ang="0">
                      <a:pos x="T6" y="T7"/>
                    </a:cxn>
                    <a:cxn ang="0">
                      <a:pos x="T8" y="T9"/>
                    </a:cxn>
                  </a:cxnLst>
                  <a:rect l="0" t="0" r="r" b="b"/>
                  <a:pathLst>
                    <a:path w="80" h="148">
                      <a:moveTo>
                        <a:pt x="80" y="30"/>
                      </a:moveTo>
                      <a:lnTo>
                        <a:pt x="0" y="0"/>
                      </a:lnTo>
                      <a:lnTo>
                        <a:pt x="0" y="131"/>
                      </a:lnTo>
                      <a:lnTo>
                        <a:pt x="80" y="148"/>
                      </a:lnTo>
                      <a:lnTo>
                        <a:pt x="80" y="30"/>
                      </a:lnTo>
                      <a:close/>
                    </a:path>
                  </a:pathLst>
                </a:custGeom>
                <a:solidFill>
                  <a:schemeClr val="accent4">
                    <a:lumMod val="75000"/>
                  </a:schemeClr>
                </a:solidFill>
                <a:ln>
                  <a:noFill/>
                </a:ln>
              </p:spPr>
              <p:txBody>
                <a:bodyPr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dirty="0">
                    <a:latin typeface="字魂59号-创粗黑" panose="00000500000000000000" pitchFamily="2" charset="-122"/>
                    <a:ea typeface="字魂59号-创粗黑" panose="00000500000000000000" pitchFamily="2" charset="-122"/>
                  </a:endParaRPr>
                </a:p>
              </p:txBody>
            </p:sp>
            <p:sp>
              <p:nvSpPr>
                <p:cNvPr id="231" name="Freeform: Shape 17"/>
                <p:cNvSpPr/>
                <p:nvPr/>
              </p:nvSpPr>
              <p:spPr bwMode="auto">
                <a:xfrm>
                  <a:off x="8102600" y="5605463"/>
                  <a:ext cx="127000" cy="209550"/>
                </a:xfrm>
                <a:custGeom>
                  <a:avLst/>
                  <a:gdLst>
                    <a:gd name="T0" fmla="*/ 80 w 80"/>
                    <a:gd name="T1" fmla="*/ 14 h 132"/>
                    <a:gd name="T2" fmla="*/ 0 w 80"/>
                    <a:gd name="T3" fmla="*/ 0 h 132"/>
                    <a:gd name="T4" fmla="*/ 0 w 80"/>
                    <a:gd name="T5" fmla="*/ 131 h 132"/>
                    <a:gd name="T6" fmla="*/ 80 w 80"/>
                    <a:gd name="T7" fmla="*/ 132 h 132"/>
                    <a:gd name="T8" fmla="*/ 80 w 80"/>
                    <a:gd name="T9" fmla="*/ 14 h 132"/>
                  </a:gdLst>
                  <a:ahLst/>
                  <a:cxnLst>
                    <a:cxn ang="0">
                      <a:pos x="T0" y="T1"/>
                    </a:cxn>
                    <a:cxn ang="0">
                      <a:pos x="T2" y="T3"/>
                    </a:cxn>
                    <a:cxn ang="0">
                      <a:pos x="T4" y="T5"/>
                    </a:cxn>
                    <a:cxn ang="0">
                      <a:pos x="T6" y="T7"/>
                    </a:cxn>
                    <a:cxn ang="0">
                      <a:pos x="T8" y="T9"/>
                    </a:cxn>
                  </a:cxnLst>
                  <a:rect l="0" t="0" r="r" b="b"/>
                  <a:pathLst>
                    <a:path w="80" h="132">
                      <a:moveTo>
                        <a:pt x="80" y="14"/>
                      </a:moveTo>
                      <a:lnTo>
                        <a:pt x="0" y="0"/>
                      </a:lnTo>
                      <a:lnTo>
                        <a:pt x="0" y="131"/>
                      </a:lnTo>
                      <a:lnTo>
                        <a:pt x="80" y="132"/>
                      </a:lnTo>
                      <a:lnTo>
                        <a:pt x="80" y="14"/>
                      </a:lnTo>
                      <a:close/>
                    </a:path>
                  </a:pathLst>
                </a:custGeom>
                <a:solidFill>
                  <a:schemeClr val="accent4">
                    <a:lumMod val="75000"/>
                  </a:schemeClr>
                </a:solidFill>
                <a:ln>
                  <a:noFill/>
                </a:ln>
              </p:spPr>
              <p:txBody>
                <a:bodyPr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dirty="0">
                    <a:latin typeface="字魂59号-创粗黑" panose="00000500000000000000" pitchFamily="2" charset="-122"/>
                    <a:ea typeface="字魂59号-创粗黑" panose="00000500000000000000" pitchFamily="2" charset="-122"/>
                  </a:endParaRPr>
                </a:p>
              </p:txBody>
            </p:sp>
            <p:sp>
              <p:nvSpPr>
                <p:cNvPr id="232" name="Freeform: Shape 18"/>
                <p:cNvSpPr/>
                <p:nvPr/>
              </p:nvSpPr>
              <p:spPr bwMode="auto">
                <a:xfrm>
                  <a:off x="8261350" y="4524375"/>
                  <a:ext cx="92075" cy="306388"/>
                </a:xfrm>
                <a:custGeom>
                  <a:avLst/>
                  <a:gdLst>
                    <a:gd name="T0" fmla="*/ 58 w 58"/>
                    <a:gd name="T1" fmla="*/ 90 h 193"/>
                    <a:gd name="T2" fmla="*/ 0 w 58"/>
                    <a:gd name="T3" fmla="*/ 0 h 193"/>
                    <a:gd name="T4" fmla="*/ 0 w 58"/>
                    <a:gd name="T5" fmla="*/ 115 h 193"/>
                    <a:gd name="T6" fmla="*/ 58 w 58"/>
                    <a:gd name="T7" fmla="*/ 193 h 193"/>
                    <a:gd name="T8" fmla="*/ 58 w 58"/>
                    <a:gd name="T9" fmla="*/ 90 h 193"/>
                  </a:gdLst>
                  <a:ahLst/>
                  <a:cxnLst>
                    <a:cxn ang="0">
                      <a:pos x="T0" y="T1"/>
                    </a:cxn>
                    <a:cxn ang="0">
                      <a:pos x="T2" y="T3"/>
                    </a:cxn>
                    <a:cxn ang="0">
                      <a:pos x="T4" y="T5"/>
                    </a:cxn>
                    <a:cxn ang="0">
                      <a:pos x="T6" y="T7"/>
                    </a:cxn>
                    <a:cxn ang="0">
                      <a:pos x="T8" y="T9"/>
                    </a:cxn>
                  </a:cxnLst>
                  <a:rect l="0" t="0" r="r" b="b"/>
                  <a:pathLst>
                    <a:path w="58" h="193">
                      <a:moveTo>
                        <a:pt x="58" y="90"/>
                      </a:moveTo>
                      <a:lnTo>
                        <a:pt x="0" y="0"/>
                      </a:lnTo>
                      <a:lnTo>
                        <a:pt x="0" y="115"/>
                      </a:lnTo>
                      <a:lnTo>
                        <a:pt x="58" y="193"/>
                      </a:lnTo>
                      <a:lnTo>
                        <a:pt x="58" y="90"/>
                      </a:lnTo>
                      <a:close/>
                    </a:path>
                  </a:pathLst>
                </a:custGeom>
                <a:solidFill>
                  <a:schemeClr val="accent4">
                    <a:lumMod val="75000"/>
                  </a:schemeClr>
                </a:solidFill>
                <a:ln>
                  <a:noFill/>
                </a:ln>
              </p:spPr>
              <p:txBody>
                <a:bodyPr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dirty="0">
                    <a:latin typeface="字魂59号-创粗黑" panose="00000500000000000000" pitchFamily="2" charset="-122"/>
                    <a:ea typeface="字魂59号-创粗黑" panose="00000500000000000000" pitchFamily="2" charset="-122"/>
                  </a:endParaRPr>
                </a:p>
              </p:txBody>
            </p:sp>
            <p:sp>
              <p:nvSpPr>
                <p:cNvPr id="233" name="Freeform: Shape 19"/>
                <p:cNvSpPr/>
                <p:nvPr/>
              </p:nvSpPr>
              <p:spPr bwMode="auto">
                <a:xfrm>
                  <a:off x="8261350" y="4746625"/>
                  <a:ext cx="92075" cy="280988"/>
                </a:xfrm>
                <a:custGeom>
                  <a:avLst/>
                  <a:gdLst>
                    <a:gd name="T0" fmla="*/ 58 w 58"/>
                    <a:gd name="T1" fmla="*/ 75 h 177"/>
                    <a:gd name="T2" fmla="*/ 0 w 58"/>
                    <a:gd name="T3" fmla="*/ 0 h 177"/>
                    <a:gd name="T4" fmla="*/ 0 w 58"/>
                    <a:gd name="T5" fmla="*/ 115 h 177"/>
                    <a:gd name="T6" fmla="*/ 58 w 58"/>
                    <a:gd name="T7" fmla="*/ 177 h 177"/>
                    <a:gd name="T8" fmla="*/ 58 w 58"/>
                    <a:gd name="T9" fmla="*/ 75 h 177"/>
                  </a:gdLst>
                  <a:ahLst/>
                  <a:cxnLst>
                    <a:cxn ang="0">
                      <a:pos x="T0" y="T1"/>
                    </a:cxn>
                    <a:cxn ang="0">
                      <a:pos x="T2" y="T3"/>
                    </a:cxn>
                    <a:cxn ang="0">
                      <a:pos x="T4" y="T5"/>
                    </a:cxn>
                    <a:cxn ang="0">
                      <a:pos x="T6" y="T7"/>
                    </a:cxn>
                    <a:cxn ang="0">
                      <a:pos x="T8" y="T9"/>
                    </a:cxn>
                  </a:cxnLst>
                  <a:rect l="0" t="0" r="r" b="b"/>
                  <a:pathLst>
                    <a:path w="58" h="177">
                      <a:moveTo>
                        <a:pt x="58" y="75"/>
                      </a:moveTo>
                      <a:lnTo>
                        <a:pt x="0" y="0"/>
                      </a:lnTo>
                      <a:lnTo>
                        <a:pt x="0" y="115"/>
                      </a:lnTo>
                      <a:lnTo>
                        <a:pt x="58" y="177"/>
                      </a:lnTo>
                      <a:lnTo>
                        <a:pt x="58" y="75"/>
                      </a:lnTo>
                      <a:close/>
                    </a:path>
                  </a:pathLst>
                </a:custGeom>
                <a:solidFill>
                  <a:schemeClr val="accent4">
                    <a:lumMod val="75000"/>
                  </a:schemeClr>
                </a:solidFill>
                <a:ln>
                  <a:noFill/>
                </a:ln>
              </p:spPr>
              <p:txBody>
                <a:bodyPr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dirty="0">
                    <a:latin typeface="字魂59号-创粗黑" panose="00000500000000000000" pitchFamily="2" charset="-122"/>
                    <a:ea typeface="字魂59号-创粗黑" panose="00000500000000000000" pitchFamily="2" charset="-122"/>
                  </a:endParaRPr>
                </a:p>
              </p:txBody>
            </p:sp>
            <p:sp>
              <p:nvSpPr>
                <p:cNvPr id="234" name="Freeform: Shape 20"/>
                <p:cNvSpPr/>
                <p:nvPr/>
              </p:nvSpPr>
              <p:spPr bwMode="auto">
                <a:xfrm>
                  <a:off x="8261350" y="4968875"/>
                  <a:ext cx="92075" cy="257175"/>
                </a:xfrm>
                <a:custGeom>
                  <a:avLst/>
                  <a:gdLst>
                    <a:gd name="T0" fmla="*/ 58 w 58"/>
                    <a:gd name="T1" fmla="*/ 59 h 162"/>
                    <a:gd name="T2" fmla="*/ 0 w 58"/>
                    <a:gd name="T3" fmla="*/ 0 h 162"/>
                    <a:gd name="T4" fmla="*/ 0 w 58"/>
                    <a:gd name="T5" fmla="*/ 114 h 162"/>
                    <a:gd name="T6" fmla="*/ 58 w 58"/>
                    <a:gd name="T7" fmla="*/ 162 h 162"/>
                    <a:gd name="T8" fmla="*/ 58 w 58"/>
                    <a:gd name="T9" fmla="*/ 59 h 162"/>
                  </a:gdLst>
                  <a:ahLst/>
                  <a:cxnLst>
                    <a:cxn ang="0">
                      <a:pos x="T0" y="T1"/>
                    </a:cxn>
                    <a:cxn ang="0">
                      <a:pos x="T2" y="T3"/>
                    </a:cxn>
                    <a:cxn ang="0">
                      <a:pos x="T4" y="T5"/>
                    </a:cxn>
                    <a:cxn ang="0">
                      <a:pos x="T6" y="T7"/>
                    </a:cxn>
                    <a:cxn ang="0">
                      <a:pos x="T8" y="T9"/>
                    </a:cxn>
                  </a:cxnLst>
                  <a:rect l="0" t="0" r="r" b="b"/>
                  <a:pathLst>
                    <a:path w="58" h="162">
                      <a:moveTo>
                        <a:pt x="58" y="59"/>
                      </a:moveTo>
                      <a:lnTo>
                        <a:pt x="0" y="0"/>
                      </a:lnTo>
                      <a:lnTo>
                        <a:pt x="0" y="114"/>
                      </a:lnTo>
                      <a:lnTo>
                        <a:pt x="58" y="162"/>
                      </a:lnTo>
                      <a:lnTo>
                        <a:pt x="58" y="59"/>
                      </a:lnTo>
                      <a:close/>
                    </a:path>
                  </a:pathLst>
                </a:custGeom>
                <a:solidFill>
                  <a:schemeClr val="accent4">
                    <a:lumMod val="75000"/>
                  </a:schemeClr>
                </a:solidFill>
                <a:ln>
                  <a:noFill/>
                </a:ln>
              </p:spPr>
              <p:txBody>
                <a:bodyPr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dirty="0">
                    <a:latin typeface="字魂59号-创粗黑" panose="00000500000000000000" pitchFamily="2" charset="-122"/>
                    <a:ea typeface="字魂59号-创粗黑" panose="00000500000000000000" pitchFamily="2" charset="-122"/>
                  </a:endParaRPr>
                </a:p>
              </p:txBody>
            </p:sp>
            <p:sp>
              <p:nvSpPr>
                <p:cNvPr id="235" name="Freeform: Shape 21"/>
                <p:cNvSpPr/>
                <p:nvPr/>
              </p:nvSpPr>
              <p:spPr bwMode="auto">
                <a:xfrm>
                  <a:off x="8261350" y="5189538"/>
                  <a:ext cx="92075" cy="233363"/>
                </a:xfrm>
                <a:custGeom>
                  <a:avLst/>
                  <a:gdLst>
                    <a:gd name="T0" fmla="*/ 58 w 58"/>
                    <a:gd name="T1" fmla="*/ 45 h 147"/>
                    <a:gd name="T2" fmla="*/ 0 w 58"/>
                    <a:gd name="T3" fmla="*/ 0 h 147"/>
                    <a:gd name="T4" fmla="*/ 0 w 58"/>
                    <a:gd name="T5" fmla="*/ 115 h 147"/>
                    <a:gd name="T6" fmla="*/ 58 w 58"/>
                    <a:gd name="T7" fmla="*/ 147 h 147"/>
                    <a:gd name="T8" fmla="*/ 58 w 58"/>
                    <a:gd name="T9" fmla="*/ 45 h 147"/>
                  </a:gdLst>
                  <a:ahLst/>
                  <a:cxnLst>
                    <a:cxn ang="0">
                      <a:pos x="T0" y="T1"/>
                    </a:cxn>
                    <a:cxn ang="0">
                      <a:pos x="T2" y="T3"/>
                    </a:cxn>
                    <a:cxn ang="0">
                      <a:pos x="T4" y="T5"/>
                    </a:cxn>
                    <a:cxn ang="0">
                      <a:pos x="T6" y="T7"/>
                    </a:cxn>
                    <a:cxn ang="0">
                      <a:pos x="T8" y="T9"/>
                    </a:cxn>
                  </a:cxnLst>
                  <a:rect l="0" t="0" r="r" b="b"/>
                  <a:pathLst>
                    <a:path w="58" h="147">
                      <a:moveTo>
                        <a:pt x="58" y="45"/>
                      </a:moveTo>
                      <a:lnTo>
                        <a:pt x="0" y="0"/>
                      </a:lnTo>
                      <a:lnTo>
                        <a:pt x="0" y="115"/>
                      </a:lnTo>
                      <a:lnTo>
                        <a:pt x="58" y="147"/>
                      </a:lnTo>
                      <a:lnTo>
                        <a:pt x="58" y="45"/>
                      </a:lnTo>
                      <a:close/>
                    </a:path>
                  </a:pathLst>
                </a:custGeom>
                <a:solidFill>
                  <a:schemeClr val="accent4">
                    <a:lumMod val="75000"/>
                  </a:schemeClr>
                </a:solidFill>
                <a:ln>
                  <a:noFill/>
                </a:ln>
              </p:spPr>
              <p:txBody>
                <a:bodyPr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dirty="0">
                    <a:latin typeface="字魂59号-创粗黑" panose="00000500000000000000" pitchFamily="2" charset="-122"/>
                    <a:ea typeface="字魂59号-创粗黑" panose="00000500000000000000" pitchFamily="2" charset="-122"/>
                  </a:endParaRPr>
                </a:p>
              </p:txBody>
            </p:sp>
            <p:sp>
              <p:nvSpPr>
                <p:cNvPr id="236" name="Freeform: Shape 22"/>
                <p:cNvSpPr/>
                <p:nvPr/>
              </p:nvSpPr>
              <p:spPr bwMode="auto">
                <a:xfrm>
                  <a:off x="8261350" y="5411788"/>
                  <a:ext cx="92075" cy="207963"/>
                </a:xfrm>
                <a:custGeom>
                  <a:avLst/>
                  <a:gdLst>
                    <a:gd name="T0" fmla="*/ 58 w 58"/>
                    <a:gd name="T1" fmla="*/ 29 h 131"/>
                    <a:gd name="T2" fmla="*/ 0 w 58"/>
                    <a:gd name="T3" fmla="*/ 0 h 131"/>
                    <a:gd name="T4" fmla="*/ 0 w 58"/>
                    <a:gd name="T5" fmla="*/ 115 h 131"/>
                    <a:gd name="T6" fmla="*/ 58 w 58"/>
                    <a:gd name="T7" fmla="*/ 131 h 131"/>
                    <a:gd name="T8" fmla="*/ 58 w 58"/>
                    <a:gd name="T9" fmla="*/ 29 h 131"/>
                  </a:gdLst>
                  <a:ahLst/>
                  <a:cxnLst>
                    <a:cxn ang="0">
                      <a:pos x="T0" y="T1"/>
                    </a:cxn>
                    <a:cxn ang="0">
                      <a:pos x="T2" y="T3"/>
                    </a:cxn>
                    <a:cxn ang="0">
                      <a:pos x="T4" y="T5"/>
                    </a:cxn>
                    <a:cxn ang="0">
                      <a:pos x="T6" y="T7"/>
                    </a:cxn>
                    <a:cxn ang="0">
                      <a:pos x="T8" y="T9"/>
                    </a:cxn>
                  </a:cxnLst>
                  <a:rect l="0" t="0" r="r" b="b"/>
                  <a:pathLst>
                    <a:path w="58" h="131">
                      <a:moveTo>
                        <a:pt x="58" y="29"/>
                      </a:moveTo>
                      <a:lnTo>
                        <a:pt x="0" y="0"/>
                      </a:lnTo>
                      <a:lnTo>
                        <a:pt x="0" y="115"/>
                      </a:lnTo>
                      <a:lnTo>
                        <a:pt x="58" y="131"/>
                      </a:lnTo>
                      <a:lnTo>
                        <a:pt x="58" y="29"/>
                      </a:lnTo>
                      <a:close/>
                    </a:path>
                  </a:pathLst>
                </a:custGeom>
                <a:solidFill>
                  <a:schemeClr val="accent4">
                    <a:lumMod val="75000"/>
                  </a:schemeClr>
                </a:solidFill>
                <a:ln>
                  <a:noFill/>
                </a:ln>
              </p:spPr>
              <p:txBody>
                <a:bodyPr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dirty="0">
                    <a:latin typeface="字魂59号-创粗黑" panose="00000500000000000000" pitchFamily="2" charset="-122"/>
                    <a:ea typeface="字魂59号-创粗黑" panose="00000500000000000000" pitchFamily="2" charset="-122"/>
                  </a:endParaRPr>
                </a:p>
              </p:txBody>
            </p:sp>
            <p:sp>
              <p:nvSpPr>
                <p:cNvPr id="237" name="Freeform: Shape 23"/>
                <p:cNvSpPr/>
                <p:nvPr/>
              </p:nvSpPr>
              <p:spPr bwMode="auto">
                <a:xfrm>
                  <a:off x="8261350" y="5634038"/>
                  <a:ext cx="92075" cy="184150"/>
                </a:xfrm>
                <a:custGeom>
                  <a:avLst/>
                  <a:gdLst>
                    <a:gd name="T0" fmla="*/ 58 w 58"/>
                    <a:gd name="T1" fmla="*/ 13 h 116"/>
                    <a:gd name="T2" fmla="*/ 0 w 58"/>
                    <a:gd name="T3" fmla="*/ 0 h 116"/>
                    <a:gd name="T4" fmla="*/ 0 w 58"/>
                    <a:gd name="T5" fmla="*/ 114 h 116"/>
                    <a:gd name="T6" fmla="*/ 58 w 58"/>
                    <a:gd name="T7" fmla="*/ 116 h 116"/>
                    <a:gd name="T8" fmla="*/ 58 w 58"/>
                    <a:gd name="T9" fmla="*/ 13 h 116"/>
                  </a:gdLst>
                  <a:ahLst/>
                  <a:cxnLst>
                    <a:cxn ang="0">
                      <a:pos x="T0" y="T1"/>
                    </a:cxn>
                    <a:cxn ang="0">
                      <a:pos x="T2" y="T3"/>
                    </a:cxn>
                    <a:cxn ang="0">
                      <a:pos x="T4" y="T5"/>
                    </a:cxn>
                    <a:cxn ang="0">
                      <a:pos x="T6" y="T7"/>
                    </a:cxn>
                    <a:cxn ang="0">
                      <a:pos x="T8" y="T9"/>
                    </a:cxn>
                  </a:cxnLst>
                  <a:rect l="0" t="0" r="r" b="b"/>
                  <a:pathLst>
                    <a:path w="58" h="116">
                      <a:moveTo>
                        <a:pt x="58" y="13"/>
                      </a:moveTo>
                      <a:lnTo>
                        <a:pt x="0" y="0"/>
                      </a:lnTo>
                      <a:lnTo>
                        <a:pt x="0" y="114"/>
                      </a:lnTo>
                      <a:lnTo>
                        <a:pt x="58" y="116"/>
                      </a:lnTo>
                      <a:lnTo>
                        <a:pt x="58" y="13"/>
                      </a:lnTo>
                      <a:close/>
                    </a:path>
                  </a:pathLst>
                </a:custGeom>
                <a:solidFill>
                  <a:schemeClr val="accent4">
                    <a:lumMod val="75000"/>
                  </a:schemeClr>
                </a:solidFill>
                <a:ln>
                  <a:noFill/>
                </a:ln>
              </p:spPr>
              <p:txBody>
                <a:bodyPr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dirty="0">
                    <a:latin typeface="字魂59号-创粗黑" panose="00000500000000000000" pitchFamily="2" charset="-122"/>
                    <a:ea typeface="字魂59号-创粗黑" panose="00000500000000000000" pitchFamily="2" charset="-122"/>
                  </a:endParaRPr>
                </a:p>
              </p:txBody>
            </p:sp>
          </p:grpSp>
        </p:grpSp>
        <p:grpSp>
          <p:nvGrpSpPr>
            <p:cNvPr id="42" name="Group 42"/>
            <p:cNvGrpSpPr/>
            <p:nvPr/>
          </p:nvGrpSpPr>
          <p:grpSpPr>
            <a:xfrm>
              <a:off x="8781256" y="5017040"/>
              <a:ext cx="922338" cy="1158876"/>
              <a:chOff x="8386763" y="4664075"/>
              <a:chExt cx="922338" cy="1158876"/>
            </a:xfrm>
          </p:grpSpPr>
          <p:grpSp>
            <p:nvGrpSpPr>
              <p:cNvPr id="180" name="Group 43"/>
              <p:cNvGrpSpPr/>
              <p:nvPr/>
            </p:nvGrpSpPr>
            <p:grpSpPr>
              <a:xfrm>
                <a:off x="8386763" y="4664075"/>
                <a:ext cx="568325" cy="1154113"/>
                <a:chOff x="8386763" y="4664075"/>
                <a:chExt cx="568325" cy="1154113"/>
              </a:xfrm>
            </p:grpSpPr>
            <p:sp>
              <p:nvSpPr>
                <p:cNvPr id="200" name="Rectangle 63"/>
                <p:cNvSpPr/>
                <p:nvPr/>
              </p:nvSpPr>
              <p:spPr bwMode="auto">
                <a:xfrm>
                  <a:off x="8386763" y="5654675"/>
                  <a:ext cx="163513" cy="163513"/>
                </a:xfrm>
                <a:prstGeom prst="rect">
                  <a:avLst/>
                </a:prstGeom>
                <a:solidFill>
                  <a:schemeClr val="accent5"/>
                </a:solidFill>
                <a:ln>
                  <a:noFill/>
                </a:ln>
              </p:spPr>
              <p:txBody>
                <a:bodyPr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dirty="0">
                    <a:latin typeface="字魂59号-创粗黑" panose="00000500000000000000" pitchFamily="2" charset="-122"/>
                    <a:ea typeface="字魂59号-创粗黑" panose="00000500000000000000" pitchFamily="2" charset="-122"/>
                  </a:endParaRPr>
                </a:p>
              </p:txBody>
            </p:sp>
            <p:sp>
              <p:nvSpPr>
                <p:cNvPr id="201" name="Rectangle 64"/>
                <p:cNvSpPr/>
                <p:nvPr/>
              </p:nvSpPr>
              <p:spPr bwMode="auto">
                <a:xfrm>
                  <a:off x="8386763" y="5456238"/>
                  <a:ext cx="163513" cy="163513"/>
                </a:xfrm>
                <a:prstGeom prst="rect">
                  <a:avLst/>
                </a:prstGeom>
                <a:solidFill>
                  <a:schemeClr val="accent5"/>
                </a:solidFill>
                <a:ln>
                  <a:noFill/>
                </a:ln>
              </p:spPr>
              <p:txBody>
                <a:bodyPr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dirty="0">
                    <a:latin typeface="字魂59号-创粗黑" panose="00000500000000000000" pitchFamily="2" charset="-122"/>
                    <a:ea typeface="字魂59号-创粗黑" panose="00000500000000000000" pitchFamily="2" charset="-122"/>
                  </a:endParaRPr>
                </a:p>
              </p:txBody>
            </p:sp>
            <p:sp>
              <p:nvSpPr>
                <p:cNvPr id="202" name="Rectangle 65"/>
                <p:cNvSpPr/>
                <p:nvPr/>
              </p:nvSpPr>
              <p:spPr bwMode="auto">
                <a:xfrm>
                  <a:off x="8386763" y="5259388"/>
                  <a:ext cx="163513" cy="161925"/>
                </a:xfrm>
                <a:prstGeom prst="rect">
                  <a:avLst/>
                </a:prstGeom>
                <a:solidFill>
                  <a:schemeClr val="accent5"/>
                </a:solidFill>
                <a:ln>
                  <a:noFill/>
                </a:ln>
              </p:spPr>
              <p:txBody>
                <a:bodyPr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dirty="0">
                    <a:latin typeface="字魂59号-创粗黑" panose="00000500000000000000" pitchFamily="2" charset="-122"/>
                    <a:ea typeface="字魂59号-创粗黑" panose="00000500000000000000" pitchFamily="2" charset="-122"/>
                  </a:endParaRPr>
                </a:p>
              </p:txBody>
            </p:sp>
            <p:sp>
              <p:nvSpPr>
                <p:cNvPr id="203" name="Rectangle 66"/>
                <p:cNvSpPr/>
                <p:nvPr/>
              </p:nvSpPr>
              <p:spPr bwMode="auto">
                <a:xfrm>
                  <a:off x="8386763" y="5060950"/>
                  <a:ext cx="163513" cy="161925"/>
                </a:xfrm>
                <a:prstGeom prst="rect">
                  <a:avLst/>
                </a:prstGeom>
                <a:solidFill>
                  <a:schemeClr val="accent5"/>
                </a:solidFill>
                <a:ln>
                  <a:noFill/>
                </a:ln>
              </p:spPr>
              <p:txBody>
                <a:bodyPr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dirty="0">
                    <a:latin typeface="字魂59号-创粗黑" panose="00000500000000000000" pitchFamily="2" charset="-122"/>
                    <a:ea typeface="字魂59号-创粗黑" panose="00000500000000000000" pitchFamily="2" charset="-122"/>
                  </a:endParaRPr>
                </a:p>
              </p:txBody>
            </p:sp>
            <p:sp>
              <p:nvSpPr>
                <p:cNvPr id="204" name="Rectangle 67"/>
                <p:cNvSpPr/>
                <p:nvPr/>
              </p:nvSpPr>
              <p:spPr bwMode="auto">
                <a:xfrm>
                  <a:off x="8386763" y="4862513"/>
                  <a:ext cx="163513" cy="163513"/>
                </a:xfrm>
                <a:prstGeom prst="rect">
                  <a:avLst/>
                </a:prstGeom>
                <a:solidFill>
                  <a:schemeClr val="accent5"/>
                </a:solidFill>
                <a:ln>
                  <a:noFill/>
                </a:ln>
              </p:spPr>
              <p:txBody>
                <a:bodyPr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dirty="0">
                    <a:latin typeface="字魂59号-创粗黑" panose="00000500000000000000" pitchFamily="2" charset="-122"/>
                    <a:ea typeface="字魂59号-创粗黑" panose="00000500000000000000" pitchFamily="2" charset="-122"/>
                  </a:endParaRPr>
                </a:p>
              </p:txBody>
            </p:sp>
            <p:sp>
              <p:nvSpPr>
                <p:cNvPr id="205" name="Rectangle 68"/>
                <p:cNvSpPr/>
                <p:nvPr/>
              </p:nvSpPr>
              <p:spPr bwMode="auto">
                <a:xfrm>
                  <a:off x="8386763" y="4664075"/>
                  <a:ext cx="163513" cy="163513"/>
                </a:xfrm>
                <a:prstGeom prst="rect">
                  <a:avLst/>
                </a:prstGeom>
                <a:solidFill>
                  <a:schemeClr val="accent5"/>
                </a:solidFill>
                <a:ln>
                  <a:noFill/>
                </a:ln>
              </p:spPr>
              <p:txBody>
                <a:bodyPr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dirty="0">
                    <a:latin typeface="字魂59号-创粗黑" panose="00000500000000000000" pitchFamily="2" charset="-122"/>
                    <a:ea typeface="字魂59号-创粗黑" panose="00000500000000000000" pitchFamily="2" charset="-122"/>
                  </a:endParaRPr>
                </a:p>
              </p:txBody>
            </p:sp>
            <p:sp>
              <p:nvSpPr>
                <p:cNvPr id="206" name="Rectangle 69"/>
                <p:cNvSpPr/>
                <p:nvPr/>
              </p:nvSpPr>
              <p:spPr bwMode="auto">
                <a:xfrm>
                  <a:off x="8589963" y="5654675"/>
                  <a:ext cx="161925" cy="163513"/>
                </a:xfrm>
                <a:prstGeom prst="rect">
                  <a:avLst/>
                </a:prstGeom>
                <a:solidFill>
                  <a:schemeClr val="accent5"/>
                </a:solidFill>
                <a:ln>
                  <a:noFill/>
                </a:ln>
              </p:spPr>
              <p:txBody>
                <a:bodyPr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dirty="0">
                    <a:latin typeface="字魂59号-创粗黑" panose="00000500000000000000" pitchFamily="2" charset="-122"/>
                    <a:ea typeface="字魂59号-创粗黑" panose="00000500000000000000" pitchFamily="2" charset="-122"/>
                  </a:endParaRPr>
                </a:p>
              </p:txBody>
            </p:sp>
            <p:sp>
              <p:nvSpPr>
                <p:cNvPr id="207" name="Rectangle 70"/>
                <p:cNvSpPr/>
                <p:nvPr/>
              </p:nvSpPr>
              <p:spPr bwMode="auto">
                <a:xfrm>
                  <a:off x="8589963" y="5456238"/>
                  <a:ext cx="161925" cy="163513"/>
                </a:xfrm>
                <a:prstGeom prst="rect">
                  <a:avLst/>
                </a:prstGeom>
                <a:solidFill>
                  <a:schemeClr val="accent5"/>
                </a:solidFill>
                <a:ln>
                  <a:noFill/>
                </a:ln>
              </p:spPr>
              <p:txBody>
                <a:bodyPr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dirty="0">
                    <a:latin typeface="字魂59号-创粗黑" panose="00000500000000000000" pitchFamily="2" charset="-122"/>
                    <a:ea typeface="字魂59号-创粗黑" panose="00000500000000000000" pitchFamily="2" charset="-122"/>
                  </a:endParaRPr>
                </a:p>
              </p:txBody>
            </p:sp>
            <p:sp>
              <p:nvSpPr>
                <p:cNvPr id="208" name="Rectangle 71"/>
                <p:cNvSpPr/>
                <p:nvPr/>
              </p:nvSpPr>
              <p:spPr bwMode="auto">
                <a:xfrm>
                  <a:off x="8589963" y="5259388"/>
                  <a:ext cx="161925" cy="161925"/>
                </a:xfrm>
                <a:prstGeom prst="rect">
                  <a:avLst/>
                </a:prstGeom>
                <a:solidFill>
                  <a:schemeClr val="accent5"/>
                </a:solidFill>
                <a:ln>
                  <a:noFill/>
                </a:ln>
              </p:spPr>
              <p:txBody>
                <a:bodyPr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dirty="0">
                    <a:latin typeface="字魂59号-创粗黑" panose="00000500000000000000" pitchFamily="2" charset="-122"/>
                    <a:ea typeface="字魂59号-创粗黑" panose="00000500000000000000" pitchFamily="2" charset="-122"/>
                  </a:endParaRPr>
                </a:p>
              </p:txBody>
            </p:sp>
            <p:sp>
              <p:nvSpPr>
                <p:cNvPr id="209" name="Rectangle 72"/>
                <p:cNvSpPr/>
                <p:nvPr/>
              </p:nvSpPr>
              <p:spPr bwMode="auto">
                <a:xfrm>
                  <a:off x="8589963" y="5060950"/>
                  <a:ext cx="161925" cy="161925"/>
                </a:xfrm>
                <a:prstGeom prst="rect">
                  <a:avLst/>
                </a:prstGeom>
                <a:solidFill>
                  <a:schemeClr val="accent5"/>
                </a:solidFill>
                <a:ln>
                  <a:noFill/>
                </a:ln>
              </p:spPr>
              <p:txBody>
                <a:bodyPr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dirty="0">
                    <a:latin typeface="字魂59号-创粗黑" panose="00000500000000000000" pitchFamily="2" charset="-122"/>
                    <a:ea typeface="字魂59号-创粗黑" panose="00000500000000000000" pitchFamily="2" charset="-122"/>
                  </a:endParaRPr>
                </a:p>
              </p:txBody>
            </p:sp>
            <p:sp>
              <p:nvSpPr>
                <p:cNvPr id="210" name="Rectangle 73"/>
                <p:cNvSpPr/>
                <p:nvPr/>
              </p:nvSpPr>
              <p:spPr bwMode="auto">
                <a:xfrm>
                  <a:off x="8589963" y="4862513"/>
                  <a:ext cx="161925" cy="163513"/>
                </a:xfrm>
                <a:prstGeom prst="rect">
                  <a:avLst/>
                </a:prstGeom>
                <a:solidFill>
                  <a:schemeClr val="accent5"/>
                </a:solidFill>
                <a:ln>
                  <a:noFill/>
                </a:ln>
              </p:spPr>
              <p:txBody>
                <a:bodyPr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dirty="0">
                    <a:latin typeface="字魂59号-创粗黑" panose="00000500000000000000" pitchFamily="2" charset="-122"/>
                    <a:ea typeface="字魂59号-创粗黑" panose="00000500000000000000" pitchFamily="2" charset="-122"/>
                  </a:endParaRPr>
                </a:p>
              </p:txBody>
            </p:sp>
            <p:sp>
              <p:nvSpPr>
                <p:cNvPr id="211" name="Rectangle 74"/>
                <p:cNvSpPr/>
                <p:nvPr/>
              </p:nvSpPr>
              <p:spPr bwMode="auto">
                <a:xfrm>
                  <a:off x="8589963" y="4664075"/>
                  <a:ext cx="161925" cy="163513"/>
                </a:xfrm>
                <a:prstGeom prst="rect">
                  <a:avLst/>
                </a:prstGeom>
                <a:solidFill>
                  <a:schemeClr val="accent5"/>
                </a:solidFill>
                <a:ln>
                  <a:noFill/>
                </a:ln>
              </p:spPr>
              <p:txBody>
                <a:bodyPr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dirty="0">
                    <a:latin typeface="字魂59号-创粗黑" panose="00000500000000000000" pitchFamily="2" charset="-122"/>
                    <a:ea typeface="字魂59号-创粗黑" panose="00000500000000000000" pitchFamily="2" charset="-122"/>
                  </a:endParaRPr>
                </a:p>
              </p:txBody>
            </p:sp>
            <p:sp>
              <p:nvSpPr>
                <p:cNvPr id="212" name="Rectangle 75"/>
                <p:cNvSpPr/>
                <p:nvPr/>
              </p:nvSpPr>
              <p:spPr bwMode="auto">
                <a:xfrm>
                  <a:off x="8793163" y="5654675"/>
                  <a:ext cx="161925" cy="163513"/>
                </a:xfrm>
                <a:prstGeom prst="rect">
                  <a:avLst/>
                </a:prstGeom>
                <a:solidFill>
                  <a:schemeClr val="accent5"/>
                </a:solidFill>
                <a:ln>
                  <a:noFill/>
                </a:ln>
              </p:spPr>
              <p:txBody>
                <a:bodyPr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dirty="0">
                    <a:latin typeface="字魂59号-创粗黑" panose="00000500000000000000" pitchFamily="2" charset="-122"/>
                    <a:ea typeface="字魂59号-创粗黑" panose="00000500000000000000" pitchFamily="2" charset="-122"/>
                  </a:endParaRPr>
                </a:p>
              </p:txBody>
            </p:sp>
            <p:sp>
              <p:nvSpPr>
                <p:cNvPr id="213" name="Rectangle 76"/>
                <p:cNvSpPr/>
                <p:nvPr/>
              </p:nvSpPr>
              <p:spPr bwMode="auto">
                <a:xfrm>
                  <a:off x="8793163" y="5456238"/>
                  <a:ext cx="161925" cy="163513"/>
                </a:xfrm>
                <a:prstGeom prst="rect">
                  <a:avLst/>
                </a:prstGeom>
                <a:solidFill>
                  <a:schemeClr val="accent5"/>
                </a:solidFill>
                <a:ln>
                  <a:noFill/>
                </a:ln>
              </p:spPr>
              <p:txBody>
                <a:bodyPr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dirty="0">
                    <a:latin typeface="字魂59号-创粗黑" panose="00000500000000000000" pitchFamily="2" charset="-122"/>
                    <a:ea typeface="字魂59号-创粗黑" panose="00000500000000000000" pitchFamily="2" charset="-122"/>
                  </a:endParaRPr>
                </a:p>
              </p:txBody>
            </p:sp>
            <p:sp>
              <p:nvSpPr>
                <p:cNvPr id="214" name="Rectangle 77"/>
                <p:cNvSpPr/>
                <p:nvPr/>
              </p:nvSpPr>
              <p:spPr bwMode="auto">
                <a:xfrm>
                  <a:off x="8793163" y="5259388"/>
                  <a:ext cx="161925" cy="161925"/>
                </a:xfrm>
                <a:prstGeom prst="rect">
                  <a:avLst/>
                </a:prstGeom>
                <a:solidFill>
                  <a:schemeClr val="accent5"/>
                </a:solidFill>
                <a:ln>
                  <a:noFill/>
                </a:ln>
              </p:spPr>
              <p:txBody>
                <a:bodyPr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dirty="0">
                    <a:latin typeface="字魂59号-创粗黑" panose="00000500000000000000" pitchFamily="2" charset="-122"/>
                    <a:ea typeface="字魂59号-创粗黑" panose="00000500000000000000" pitchFamily="2" charset="-122"/>
                  </a:endParaRPr>
                </a:p>
              </p:txBody>
            </p:sp>
            <p:sp>
              <p:nvSpPr>
                <p:cNvPr id="215" name="Rectangle 78"/>
                <p:cNvSpPr/>
                <p:nvPr/>
              </p:nvSpPr>
              <p:spPr bwMode="auto">
                <a:xfrm>
                  <a:off x="8793163" y="5060950"/>
                  <a:ext cx="161925" cy="161925"/>
                </a:xfrm>
                <a:prstGeom prst="rect">
                  <a:avLst/>
                </a:prstGeom>
                <a:solidFill>
                  <a:schemeClr val="accent5"/>
                </a:solidFill>
                <a:ln>
                  <a:noFill/>
                </a:ln>
              </p:spPr>
              <p:txBody>
                <a:bodyPr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dirty="0">
                    <a:latin typeface="字魂59号-创粗黑" panose="00000500000000000000" pitchFamily="2" charset="-122"/>
                    <a:ea typeface="字魂59号-创粗黑" panose="00000500000000000000" pitchFamily="2" charset="-122"/>
                  </a:endParaRPr>
                </a:p>
              </p:txBody>
            </p:sp>
            <p:sp>
              <p:nvSpPr>
                <p:cNvPr id="216" name="Rectangle 79"/>
                <p:cNvSpPr/>
                <p:nvPr/>
              </p:nvSpPr>
              <p:spPr bwMode="auto">
                <a:xfrm>
                  <a:off x="8793163" y="4862513"/>
                  <a:ext cx="161925" cy="163513"/>
                </a:xfrm>
                <a:prstGeom prst="rect">
                  <a:avLst/>
                </a:prstGeom>
                <a:solidFill>
                  <a:schemeClr val="accent5"/>
                </a:solidFill>
                <a:ln>
                  <a:noFill/>
                </a:ln>
              </p:spPr>
              <p:txBody>
                <a:bodyPr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dirty="0">
                    <a:latin typeface="字魂59号-创粗黑" panose="00000500000000000000" pitchFamily="2" charset="-122"/>
                    <a:ea typeface="字魂59号-创粗黑" panose="00000500000000000000" pitchFamily="2" charset="-122"/>
                  </a:endParaRPr>
                </a:p>
              </p:txBody>
            </p:sp>
            <p:sp>
              <p:nvSpPr>
                <p:cNvPr id="217" name="Rectangle 80"/>
                <p:cNvSpPr/>
                <p:nvPr/>
              </p:nvSpPr>
              <p:spPr bwMode="auto">
                <a:xfrm>
                  <a:off x="8793163" y="4664075"/>
                  <a:ext cx="161925" cy="163513"/>
                </a:xfrm>
                <a:prstGeom prst="rect">
                  <a:avLst/>
                </a:prstGeom>
                <a:solidFill>
                  <a:schemeClr val="accent5"/>
                </a:solidFill>
                <a:ln>
                  <a:noFill/>
                </a:ln>
              </p:spPr>
              <p:txBody>
                <a:bodyPr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dirty="0">
                    <a:latin typeface="字魂59号-创粗黑" panose="00000500000000000000" pitchFamily="2" charset="-122"/>
                    <a:ea typeface="字魂59号-创粗黑" panose="00000500000000000000" pitchFamily="2" charset="-122"/>
                  </a:endParaRPr>
                </a:p>
              </p:txBody>
            </p:sp>
          </p:grpSp>
          <p:grpSp>
            <p:nvGrpSpPr>
              <p:cNvPr id="181" name="Group 44"/>
              <p:cNvGrpSpPr/>
              <p:nvPr/>
            </p:nvGrpSpPr>
            <p:grpSpPr>
              <a:xfrm>
                <a:off x="8990013" y="4664075"/>
                <a:ext cx="319088" cy="1158876"/>
                <a:chOff x="8990013" y="4664075"/>
                <a:chExt cx="319088" cy="1158876"/>
              </a:xfrm>
            </p:grpSpPr>
            <p:sp>
              <p:nvSpPr>
                <p:cNvPr id="182" name="Freeform: Shape 45"/>
                <p:cNvSpPr/>
                <p:nvPr/>
              </p:nvSpPr>
              <p:spPr bwMode="auto">
                <a:xfrm>
                  <a:off x="8990013" y="4664075"/>
                  <a:ext cx="114300" cy="249238"/>
                </a:xfrm>
                <a:custGeom>
                  <a:avLst/>
                  <a:gdLst>
                    <a:gd name="T0" fmla="*/ 72 w 72"/>
                    <a:gd name="T1" fmla="*/ 63 h 157"/>
                    <a:gd name="T2" fmla="*/ 0 w 72"/>
                    <a:gd name="T3" fmla="*/ 0 h 157"/>
                    <a:gd name="T4" fmla="*/ 0 w 72"/>
                    <a:gd name="T5" fmla="*/ 103 h 157"/>
                    <a:gd name="T6" fmla="*/ 72 w 72"/>
                    <a:gd name="T7" fmla="*/ 157 h 157"/>
                    <a:gd name="T8" fmla="*/ 72 w 72"/>
                    <a:gd name="T9" fmla="*/ 63 h 157"/>
                  </a:gdLst>
                  <a:ahLst/>
                  <a:cxnLst>
                    <a:cxn ang="0">
                      <a:pos x="T0" y="T1"/>
                    </a:cxn>
                    <a:cxn ang="0">
                      <a:pos x="T2" y="T3"/>
                    </a:cxn>
                    <a:cxn ang="0">
                      <a:pos x="T4" y="T5"/>
                    </a:cxn>
                    <a:cxn ang="0">
                      <a:pos x="T6" y="T7"/>
                    </a:cxn>
                    <a:cxn ang="0">
                      <a:pos x="T8" y="T9"/>
                    </a:cxn>
                  </a:cxnLst>
                  <a:rect l="0" t="0" r="r" b="b"/>
                  <a:pathLst>
                    <a:path w="72" h="157">
                      <a:moveTo>
                        <a:pt x="72" y="63"/>
                      </a:moveTo>
                      <a:lnTo>
                        <a:pt x="0" y="0"/>
                      </a:lnTo>
                      <a:lnTo>
                        <a:pt x="0" y="103"/>
                      </a:lnTo>
                      <a:lnTo>
                        <a:pt x="72" y="157"/>
                      </a:lnTo>
                      <a:lnTo>
                        <a:pt x="72" y="63"/>
                      </a:lnTo>
                      <a:close/>
                    </a:path>
                  </a:pathLst>
                </a:custGeom>
                <a:solidFill>
                  <a:schemeClr val="accent5">
                    <a:lumMod val="75000"/>
                  </a:schemeClr>
                </a:solidFill>
                <a:ln>
                  <a:noFill/>
                </a:ln>
              </p:spPr>
              <p:txBody>
                <a:bodyPr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dirty="0">
                    <a:latin typeface="字魂59号-创粗黑" panose="00000500000000000000" pitchFamily="2" charset="-122"/>
                    <a:ea typeface="字魂59号-创粗黑" panose="00000500000000000000" pitchFamily="2" charset="-122"/>
                  </a:endParaRPr>
                </a:p>
              </p:txBody>
            </p:sp>
            <p:sp>
              <p:nvSpPr>
                <p:cNvPr id="183" name="Freeform: Shape 46"/>
                <p:cNvSpPr/>
                <p:nvPr/>
              </p:nvSpPr>
              <p:spPr bwMode="auto">
                <a:xfrm>
                  <a:off x="8990013" y="4862513"/>
                  <a:ext cx="114300" cy="231775"/>
                </a:xfrm>
                <a:custGeom>
                  <a:avLst/>
                  <a:gdLst>
                    <a:gd name="T0" fmla="*/ 72 w 72"/>
                    <a:gd name="T1" fmla="*/ 53 h 146"/>
                    <a:gd name="T2" fmla="*/ 0 w 72"/>
                    <a:gd name="T3" fmla="*/ 0 h 146"/>
                    <a:gd name="T4" fmla="*/ 0 w 72"/>
                    <a:gd name="T5" fmla="*/ 103 h 146"/>
                    <a:gd name="T6" fmla="*/ 72 w 72"/>
                    <a:gd name="T7" fmla="*/ 146 h 146"/>
                    <a:gd name="T8" fmla="*/ 72 w 72"/>
                    <a:gd name="T9" fmla="*/ 53 h 146"/>
                  </a:gdLst>
                  <a:ahLst/>
                  <a:cxnLst>
                    <a:cxn ang="0">
                      <a:pos x="T0" y="T1"/>
                    </a:cxn>
                    <a:cxn ang="0">
                      <a:pos x="T2" y="T3"/>
                    </a:cxn>
                    <a:cxn ang="0">
                      <a:pos x="T4" y="T5"/>
                    </a:cxn>
                    <a:cxn ang="0">
                      <a:pos x="T6" y="T7"/>
                    </a:cxn>
                    <a:cxn ang="0">
                      <a:pos x="T8" y="T9"/>
                    </a:cxn>
                  </a:cxnLst>
                  <a:rect l="0" t="0" r="r" b="b"/>
                  <a:pathLst>
                    <a:path w="72" h="146">
                      <a:moveTo>
                        <a:pt x="72" y="53"/>
                      </a:moveTo>
                      <a:lnTo>
                        <a:pt x="0" y="0"/>
                      </a:lnTo>
                      <a:lnTo>
                        <a:pt x="0" y="103"/>
                      </a:lnTo>
                      <a:lnTo>
                        <a:pt x="72" y="146"/>
                      </a:lnTo>
                      <a:lnTo>
                        <a:pt x="72" y="53"/>
                      </a:lnTo>
                      <a:close/>
                    </a:path>
                  </a:pathLst>
                </a:custGeom>
                <a:solidFill>
                  <a:schemeClr val="accent5">
                    <a:lumMod val="75000"/>
                  </a:schemeClr>
                </a:solidFill>
                <a:ln>
                  <a:noFill/>
                </a:ln>
              </p:spPr>
              <p:txBody>
                <a:bodyPr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dirty="0">
                    <a:latin typeface="字魂59号-创粗黑" panose="00000500000000000000" pitchFamily="2" charset="-122"/>
                    <a:ea typeface="字魂59号-创粗黑" panose="00000500000000000000" pitchFamily="2" charset="-122"/>
                  </a:endParaRPr>
                </a:p>
              </p:txBody>
            </p:sp>
            <p:sp>
              <p:nvSpPr>
                <p:cNvPr id="184" name="Freeform: Shape 47"/>
                <p:cNvSpPr/>
                <p:nvPr/>
              </p:nvSpPr>
              <p:spPr bwMode="auto">
                <a:xfrm>
                  <a:off x="8990013" y="5060950"/>
                  <a:ext cx="114300" cy="215900"/>
                </a:xfrm>
                <a:custGeom>
                  <a:avLst/>
                  <a:gdLst>
                    <a:gd name="T0" fmla="*/ 72 w 72"/>
                    <a:gd name="T1" fmla="*/ 42 h 136"/>
                    <a:gd name="T2" fmla="*/ 0 w 72"/>
                    <a:gd name="T3" fmla="*/ 0 h 136"/>
                    <a:gd name="T4" fmla="*/ 0 w 72"/>
                    <a:gd name="T5" fmla="*/ 102 h 136"/>
                    <a:gd name="T6" fmla="*/ 72 w 72"/>
                    <a:gd name="T7" fmla="*/ 136 h 136"/>
                    <a:gd name="T8" fmla="*/ 72 w 72"/>
                    <a:gd name="T9" fmla="*/ 42 h 136"/>
                  </a:gdLst>
                  <a:ahLst/>
                  <a:cxnLst>
                    <a:cxn ang="0">
                      <a:pos x="T0" y="T1"/>
                    </a:cxn>
                    <a:cxn ang="0">
                      <a:pos x="T2" y="T3"/>
                    </a:cxn>
                    <a:cxn ang="0">
                      <a:pos x="T4" y="T5"/>
                    </a:cxn>
                    <a:cxn ang="0">
                      <a:pos x="T6" y="T7"/>
                    </a:cxn>
                    <a:cxn ang="0">
                      <a:pos x="T8" y="T9"/>
                    </a:cxn>
                  </a:cxnLst>
                  <a:rect l="0" t="0" r="r" b="b"/>
                  <a:pathLst>
                    <a:path w="72" h="136">
                      <a:moveTo>
                        <a:pt x="72" y="42"/>
                      </a:moveTo>
                      <a:lnTo>
                        <a:pt x="0" y="0"/>
                      </a:lnTo>
                      <a:lnTo>
                        <a:pt x="0" y="102"/>
                      </a:lnTo>
                      <a:lnTo>
                        <a:pt x="72" y="136"/>
                      </a:lnTo>
                      <a:lnTo>
                        <a:pt x="72" y="42"/>
                      </a:lnTo>
                      <a:close/>
                    </a:path>
                  </a:pathLst>
                </a:custGeom>
                <a:solidFill>
                  <a:schemeClr val="accent5">
                    <a:lumMod val="75000"/>
                  </a:schemeClr>
                </a:solidFill>
                <a:ln>
                  <a:noFill/>
                </a:ln>
              </p:spPr>
              <p:txBody>
                <a:bodyPr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dirty="0">
                    <a:latin typeface="字魂59号-创粗黑" panose="00000500000000000000" pitchFamily="2" charset="-122"/>
                    <a:ea typeface="字魂59号-创粗黑" panose="00000500000000000000" pitchFamily="2" charset="-122"/>
                  </a:endParaRPr>
                </a:p>
              </p:txBody>
            </p:sp>
            <p:sp>
              <p:nvSpPr>
                <p:cNvPr id="185" name="Freeform: Shape 48"/>
                <p:cNvSpPr/>
                <p:nvPr/>
              </p:nvSpPr>
              <p:spPr bwMode="auto">
                <a:xfrm>
                  <a:off x="8990013" y="5259388"/>
                  <a:ext cx="114300" cy="196850"/>
                </a:xfrm>
                <a:custGeom>
                  <a:avLst/>
                  <a:gdLst>
                    <a:gd name="T0" fmla="*/ 72 w 72"/>
                    <a:gd name="T1" fmla="*/ 31 h 124"/>
                    <a:gd name="T2" fmla="*/ 0 w 72"/>
                    <a:gd name="T3" fmla="*/ 0 h 124"/>
                    <a:gd name="T4" fmla="*/ 0 w 72"/>
                    <a:gd name="T5" fmla="*/ 102 h 124"/>
                    <a:gd name="T6" fmla="*/ 72 w 72"/>
                    <a:gd name="T7" fmla="*/ 124 h 124"/>
                    <a:gd name="T8" fmla="*/ 72 w 72"/>
                    <a:gd name="T9" fmla="*/ 31 h 124"/>
                  </a:gdLst>
                  <a:ahLst/>
                  <a:cxnLst>
                    <a:cxn ang="0">
                      <a:pos x="T0" y="T1"/>
                    </a:cxn>
                    <a:cxn ang="0">
                      <a:pos x="T2" y="T3"/>
                    </a:cxn>
                    <a:cxn ang="0">
                      <a:pos x="T4" y="T5"/>
                    </a:cxn>
                    <a:cxn ang="0">
                      <a:pos x="T6" y="T7"/>
                    </a:cxn>
                    <a:cxn ang="0">
                      <a:pos x="T8" y="T9"/>
                    </a:cxn>
                  </a:cxnLst>
                  <a:rect l="0" t="0" r="r" b="b"/>
                  <a:pathLst>
                    <a:path w="72" h="124">
                      <a:moveTo>
                        <a:pt x="72" y="31"/>
                      </a:moveTo>
                      <a:lnTo>
                        <a:pt x="0" y="0"/>
                      </a:lnTo>
                      <a:lnTo>
                        <a:pt x="0" y="102"/>
                      </a:lnTo>
                      <a:lnTo>
                        <a:pt x="72" y="124"/>
                      </a:lnTo>
                      <a:lnTo>
                        <a:pt x="72" y="31"/>
                      </a:lnTo>
                      <a:close/>
                    </a:path>
                  </a:pathLst>
                </a:custGeom>
                <a:solidFill>
                  <a:schemeClr val="accent5">
                    <a:lumMod val="75000"/>
                  </a:schemeClr>
                </a:solidFill>
                <a:ln>
                  <a:noFill/>
                </a:ln>
              </p:spPr>
              <p:txBody>
                <a:bodyPr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dirty="0">
                    <a:latin typeface="字魂59号-创粗黑" panose="00000500000000000000" pitchFamily="2" charset="-122"/>
                    <a:ea typeface="字魂59号-创粗黑" panose="00000500000000000000" pitchFamily="2" charset="-122"/>
                  </a:endParaRPr>
                </a:p>
              </p:txBody>
            </p:sp>
            <p:sp>
              <p:nvSpPr>
                <p:cNvPr id="186" name="Freeform: Shape 49"/>
                <p:cNvSpPr/>
                <p:nvPr/>
              </p:nvSpPr>
              <p:spPr bwMode="auto">
                <a:xfrm>
                  <a:off x="8990013" y="5456238"/>
                  <a:ext cx="114300" cy="182563"/>
                </a:xfrm>
                <a:custGeom>
                  <a:avLst/>
                  <a:gdLst>
                    <a:gd name="T0" fmla="*/ 72 w 72"/>
                    <a:gd name="T1" fmla="*/ 21 h 115"/>
                    <a:gd name="T2" fmla="*/ 0 w 72"/>
                    <a:gd name="T3" fmla="*/ 0 h 115"/>
                    <a:gd name="T4" fmla="*/ 0 w 72"/>
                    <a:gd name="T5" fmla="*/ 103 h 115"/>
                    <a:gd name="T6" fmla="*/ 72 w 72"/>
                    <a:gd name="T7" fmla="*/ 115 h 115"/>
                    <a:gd name="T8" fmla="*/ 72 w 72"/>
                    <a:gd name="T9" fmla="*/ 21 h 115"/>
                  </a:gdLst>
                  <a:ahLst/>
                  <a:cxnLst>
                    <a:cxn ang="0">
                      <a:pos x="T0" y="T1"/>
                    </a:cxn>
                    <a:cxn ang="0">
                      <a:pos x="T2" y="T3"/>
                    </a:cxn>
                    <a:cxn ang="0">
                      <a:pos x="T4" y="T5"/>
                    </a:cxn>
                    <a:cxn ang="0">
                      <a:pos x="T6" y="T7"/>
                    </a:cxn>
                    <a:cxn ang="0">
                      <a:pos x="T8" y="T9"/>
                    </a:cxn>
                  </a:cxnLst>
                  <a:rect l="0" t="0" r="r" b="b"/>
                  <a:pathLst>
                    <a:path w="72" h="115">
                      <a:moveTo>
                        <a:pt x="72" y="21"/>
                      </a:moveTo>
                      <a:lnTo>
                        <a:pt x="0" y="0"/>
                      </a:lnTo>
                      <a:lnTo>
                        <a:pt x="0" y="103"/>
                      </a:lnTo>
                      <a:lnTo>
                        <a:pt x="72" y="115"/>
                      </a:lnTo>
                      <a:lnTo>
                        <a:pt x="72" y="21"/>
                      </a:lnTo>
                      <a:close/>
                    </a:path>
                  </a:pathLst>
                </a:custGeom>
                <a:solidFill>
                  <a:schemeClr val="accent5">
                    <a:lumMod val="75000"/>
                  </a:schemeClr>
                </a:solidFill>
                <a:ln>
                  <a:noFill/>
                </a:ln>
              </p:spPr>
              <p:txBody>
                <a:bodyPr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dirty="0">
                    <a:latin typeface="字魂59号-创粗黑" panose="00000500000000000000" pitchFamily="2" charset="-122"/>
                    <a:ea typeface="字魂59号-创粗黑" panose="00000500000000000000" pitchFamily="2" charset="-122"/>
                  </a:endParaRPr>
                </a:p>
              </p:txBody>
            </p:sp>
            <p:sp>
              <p:nvSpPr>
                <p:cNvPr id="187" name="Freeform: Shape 50"/>
                <p:cNvSpPr/>
                <p:nvPr/>
              </p:nvSpPr>
              <p:spPr bwMode="auto">
                <a:xfrm>
                  <a:off x="8990013" y="5654675"/>
                  <a:ext cx="114300" cy="165100"/>
                </a:xfrm>
                <a:custGeom>
                  <a:avLst/>
                  <a:gdLst>
                    <a:gd name="T0" fmla="*/ 72 w 72"/>
                    <a:gd name="T1" fmla="*/ 10 h 104"/>
                    <a:gd name="T2" fmla="*/ 0 w 72"/>
                    <a:gd name="T3" fmla="*/ 0 h 104"/>
                    <a:gd name="T4" fmla="*/ 0 w 72"/>
                    <a:gd name="T5" fmla="*/ 103 h 104"/>
                    <a:gd name="T6" fmla="*/ 72 w 72"/>
                    <a:gd name="T7" fmla="*/ 104 h 104"/>
                    <a:gd name="T8" fmla="*/ 72 w 72"/>
                    <a:gd name="T9" fmla="*/ 10 h 104"/>
                  </a:gdLst>
                  <a:ahLst/>
                  <a:cxnLst>
                    <a:cxn ang="0">
                      <a:pos x="T0" y="T1"/>
                    </a:cxn>
                    <a:cxn ang="0">
                      <a:pos x="T2" y="T3"/>
                    </a:cxn>
                    <a:cxn ang="0">
                      <a:pos x="T4" y="T5"/>
                    </a:cxn>
                    <a:cxn ang="0">
                      <a:pos x="T6" y="T7"/>
                    </a:cxn>
                    <a:cxn ang="0">
                      <a:pos x="T8" y="T9"/>
                    </a:cxn>
                  </a:cxnLst>
                  <a:rect l="0" t="0" r="r" b="b"/>
                  <a:pathLst>
                    <a:path w="72" h="104">
                      <a:moveTo>
                        <a:pt x="72" y="10"/>
                      </a:moveTo>
                      <a:lnTo>
                        <a:pt x="0" y="0"/>
                      </a:lnTo>
                      <a:lnTo>
                        <a:pt x="0" y="103"/>
                      </a:lnTo>
                      <a:lnTo>
                        <a:pt x="72" y="104"/>
                      </a:lnTo>
                      <a:lnTo>
                        <a:pt x="72" y="10"/>
                      </a:lnTo>
                      <a:close/>
                    </a:path>
                  </a:pathLst>
                </a:custGeom>
                <a:solidFill>
                  <a:schemeClr val="accent5">
                    <a:lumMod val="75000"/>
                  </a:schemeClr>
                </a:solidFill>
                <a:ln>
                  <a:noFill/>
                </a:ln>
              </p:spPr>
              <p:txBody>
                <a:bodyPr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dirty="0">
                    <a:latin typeface="字魂59号-创粗黑" panose="00000500000000000000" pitchFamily="2" charset="-122"/>
                    <a:ea typeface="字魂59号-创粗黑" panose="00000500000000000000" pitchFamily="2" charset="-122"/>
                  </a:endParaRPr>
                </a:p>
              </p:txBody>
            </p:sp>
            <p:sp>
              <p:nvSpPr>
                <p:cNvPr id="188" name="Freeform: Shape 51"/>
                <p:cNvSpPr/>
                <p:nvPr/>
              </p:nvSpPr>
              <p:spPr bwMode="auto">
                <a:xfrm>
                  <a:off x="9132888" y="4789488"/>
                  <a:ext cx="88900" cy="231775"/>
                </a:xfrm>
                <a:custGeom>
                  <a:avLst/>
                  <a:gdLst>
                    <a:gd name="T0" fmla="*/ 56 w 56"/>
                    <a:gd name="T1" fmla="*/ 64 h 146"/>
                    <a:gd name="T2" fmla="*/ 0 w 56"/>
                    <a:gd name="T3" fmla="*/ 0 h 146"/>
                    <a:gd name="T4" fmla="*/ 0 w 56"/>
                    <a:gd name="T5" fmla="*/ 92 h 146"/>
                    <a:gd name="T6" fmla="*/ 56 w 56"/>
                    <a:gd name="T7" fmla="*/ 146 h 146"/>
                    <a:gd name="T8" fmla="*/ 56 w 56"/>
                    <a:gd name="T9" fmla="*/ 64 h 146"/>
                  </a:gdLst>
                  <a:ahLst/>
                  <a:cxnLst>
                    <a:cxn ang="0">
                      <a:pos x="T0" y="T1"/>
                    </a:cxn>
                    <a:cxn ang="0">
                      <a:pos x="T2" y="T3"/>
                    </a:cxn>
                    <a:cxn ang="0">
                      <a:pos x="T4" y="T5"/>
                    </a:cxn>
                    <a:cxn ang="0">
                      <a:pos x="T6" y="T7"/>
                    </a:cxn>
                    <a:cxn ang="0">
                      <a:pos x="T8" y="T9"/>
                    </a:cxn>
                  </a:cxnLst>
                  <a:rect l="0" t="0" r="r" b="b"/>
                  <a:pathLst>
                    <a:path w="56" h="146">
                      <a:moveTo>
                        <a:pt x="56" y="64"/>
                      </a:moveTo>
                      <a:lnTo>
                        <a:pt x="0" y="0"/>
                      </a:lnTo>
                      <a:lnTo>
                        <a:pt x="0" y="92"/>
                      </a:lnTo>
                      <a:lnTo>
                        <a:pt x="56" y="146"/>
                      </a:lnTo>
                      <a:lnTo>
                        <a:pt x="56" y="64"/>
                      </a:lnTo>
                      <a:close/>
                    </a:path>
                  </a:pathLst>
                </a:custGeom>
                <a:solidFill>
                  <a:schemeClr val="accent5">
                    <a:lumMod val="75000"/>
                  </a:schemeClr>
                </a:solidFill>
                <a:ln>
                  <a:noFill/>
                </a:ln>
              </p:spPr>
              <p:txBody>
                <a:bodyPr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dirty="0">
                    <a:latin typeface="字魂59号-创粗黑" panose="00000500000000000000" pitchFamily="2" charset="-122"/>
                    <a:ea typeface="字魂59号-创粗黑" panose="00000500000000000000" pitchFamily="2" charset="-122"/>
                  </a:endParaRPr>
                </a:p>
              </p:txBody>
            </p:sp>
            <p:sp>
              <p:nvSpPr>
                <p:cNvPr id="189" name="Freeform: Shape 52"/>
                <p:cNvSpPr/>
                <p:nvPr/>
              </p:nvSpPr>
              <p:spPr bwMode="auto">
                <a:xfrm>
                  <a:off x="9132888" y="4967288"/>
                  <a:ext cx="88900" cy="214313"/>
                </a:xfrm>
                <a:custGeom>
                  <a:avLst/>
                  <a:gdLst>
                    <a:gd name="T0" fmla="*/ 56 w 56"/>
                    <a:gd name="T1" fmla="*/ 52 h 135"/>
                    <a:gd name="T2" fmla="*/ 0 w 56"/>
                    <a:gd name="T3" fmla="*/ 0 h 135"/>
                    <a:gd name="T4" fmla="*/ 0 w 56"/>
                    <a:gd name="T5" fmla="*/ 91 h 135"/>
                    <a:gd name="T6" fmla="*/ 56 w 56"/>
                    <a:gd name="T7" fmla="*/ 135 h 135"/>
                    <a:gd name="T8" fmla="*/ 56 w 56"/>
                    <a:gd name="T9" fmla="*/ 52 h 135"/>
                  </a:gdLst>
                  <a:ahLst/>
                  <a:cxnLst>
                    <a:cxn ang="0">
                      <a:pos x="T0" y="T1"/>
                    </a:cxn>
                    <a:cxn ang="0">
                      <a:pos x="T2" y="T3"/>
                    </a:cxn>
                    <a:cxn ang="0">
                      <a:pos x="T4" y="T5"/>
                    </a:cxn>
                    <a:cxn ang="0">
                      <a:pos x="T6" y="T7"/>
                    </a:cxn>
                    <a:cxn ang="0">
                      <a:pos x="T8" y="T9"/>
                    </a:cxn>
                  </a:cxnLst>
                  <a:rect l="0" t="0" r="r" b="b"/>
                  <a:pathLst>
                    <a:path w="56" h="135">
                      <a:moveTo>
                        <a:pt x="56" y="52"/>
                      </a:moveTo>
                      <a:lnTo>
                        <a:pt x="0" y="0"/>
                      </a:lnTo>
                      <a:lnTo>
                        <a:pt x="0" y="91"/>
                      </a:lnTo>
                      <a:lnTo>
                        <a:pt x="56" y="135"/>
                      </a:lnTo>
                      <a:lnTo>
                        <a:pt x="56" y="52"/>
                      </a:lnTo>
                      <a:close/>
                    </a:path>
                  </a:pathLst>
                </a:custGeom>
                <a:solidFill>
                  <a:schemeClr val="accent5">
                    <a:lumMod val="75000"/>
                  </a:schemeClr>
                </a:solidFill>
                <a:ln>
                  <a:noFill/>
                </a:ln>
              </p:spPr>
              <p:txBody>
                <a:bodyPr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dirty="0">
                    <a:latin typeface="字魂59号-创粗黑" panose="00000500000000000000" pitchFamily="2" charset="-122"/>
                    <a:ea typeface="字魂59号-创粗黑" panose="00000500000000000000" pitchFamily="2" charset="-122"/>
                  </a:endParaRPr>
                </a:p>
              </p:txBody>
            </p:sp>
            <p:sp>
              <p:nvSpPr>
                <p:cNvPr id="190" name="Freeform: Shape 53"/>
                <p:cNvSpPr/>
                <p:nvPr/>
              </p:nvSpPr>
              <p:spPr bwMode="auto">
                <a:xfrm>
                  <a:off x="9132888" y="5143500"/>
                  <a:ext cx="88900" cy="198438"/>
                </a:xfrm>
                <a:custGeom>
                  <a:avLst/>
                  <a:gdLst>
                    <a:gd name="T0" fmla="*/ 56 w 56"/>
                    <a:gd name="T1" fmla="*/ 42 h 125"/>
                    <a:gd name="T2" fmla="*/ 0 w 56"/>
                    <a:gd name="T3" fmla="*/ 0 h 125"/>
                    <a:gd name="T4" fmla="*/ 0 w 56"/>
                    <a:gd name="T5" fmla="*/ 91 h 125"/>
                    <a:gd name="T6" fmla="*/ 56 w 56"/>
                    <a:gd name="T7" fmla="*/ 125 h 125"/>
                    <a:gd name="T8" fmla="*/ 56 w 56"/>
                    <a:gd name="T9" fmla="*/ 42 h 125"/>
                  </a:gdLst>
                  <a:ahLst/>
                  <a:cxnLst>
                    <a:cxn ang="0">
                      <a:pos x="T0" y="T1"/>
                    </a:cxn>
                    <a:cxn ang="0">
                      <a:pos x="T2" y="T3"/>
                    </a:cxn>
                    <a:cxn ang="0">
                      <a:pos x="T4" y="T5"/>
                    </a:cxn>
                    <a:cxn ang="0">
                      <a:pos x="T6" y="T7"/>
                    </a:cxn>
                    <a:cxn ang="0">
                      <a:pos x="T8" y="T9"/>
                    </a:cxn>
                  </a:cxnLst>
                  <a:rect l="0" t="0" r="r" b="b"/>
                  <a:pathLst>
                    <a:path w="56" h="125">
                      <a:moveTo>
                        <a:pt x="56" y="42"/>
                      </a:moveTo>
                      <a:lnTo>
                        <a:pt x="0" y="0"/>
                      </a:lnTo>
                      <a:lnTo>
                        <a:pt x="0" y="91"/>
                      </a:lnTo>
                      <a:lnTo>
                        <a:pt x="56" y="125"/>
                      </a:lnTo>
                      <a:lnTo>
                        <a:pt x="56" y="42"/>
                      </a:lnTo>
                      <a:close/>
                    </a:path>
                  </a:pathLst>
                </a:custGeom>
                <a:solidFill>
                  <a:schemeClr val="accent5">
                    <a:lumMod val="75000"/>
                  </a:schemeClr>
                </a:solidFill>
                <a:ln>
                  <a:noFill/>
                </a:ln>
              </p:spPr>
              <p:txBody>
                <a:bodyPr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dirty="0">
                    <a:latin typeface="字魂59号-创粗黑" panose="00000500000000000000" pitchFamily="2" charset="-122"/>
                    <a:ea typeface="字魂59号-创粗黑" panose="00000500000000000000" pitchFamily="2" charset="-122"/>
                  </a:endParaRPr>
                </a:p>
              </p:txBody>
            </p:sp>
            <p:sp>
              <p:nvSpPr>
                <p:cNvPr id="191" name="Freeform: Shape 54"/>
                <p:cNvSpPr/>
                <p:nvPr/>
              </p:nvSpPr>
              <p:spPr bwMode="auto">
                <a:xfrm>
                  <a:off x="9132888" y="5321300"/>
                  <a:ext cx="88900" cy="180975"/>
                </a:xfrm>
                <a:custGeom>
                  <a:avLst/>
                  <a:gdLst>
                    <a:gd name="T0" fmla="*/ 56 w 56"/>
                    <a:gd name="T1" fmla="*/ 31 h 114"/>
                    <a:gd name="T2" fmla="*/ 0 w 56"/>
                    <a:gd name="T3" fmla="*/ 0 h 114"/>
                    <a:gd name="T4" fmla="*/ 0 w 56"/>
                    <a:gd name="T5" fmla="*/ 91 h 114"/>
                    <a:gd name="T6" fmla="*/ 56 w 56"/>
                    <a:gd name="T7" fmla="*/ 114 h 114"/>
                    <a:gd name="T8" fmla="*/ 56 w 56"/>
                    <a:gd name="T9" fmla="*/ 31 h 114"/>
                  </a:gdLst>
                  <a:ahLst/>
                  <a:cxnLst>
                    <a:cxn ang="0">
                      <a:pos x="T0" y="T1"/>
                    </a:cxn>
                    <a:cxn ang="0">
                      <a:pos x="T2" y="T3"/>
                    </a:cxn>
                    <a:cxn ang="0">
                      <a:pos x="T4" y="T5"/>
                    </a:cxn>
                    <a:cxn ang="0">
                      <a:pos x="T6" y="T7"/>
                    </a:cxn>
                    <a:cxn ang="0">
                      <a:pos x="T8" y="T9"/>
                    </a:cxn>
                  </a:cxnLst>
                  <a:rect l="0" t="0" r="r" b="b"/>
                  <a:pathLst>
                    <a:path w="56" h="114">
                      <a:moveTo>
                        <a:pt x="56" y="31"/>
                      </a:moveTo>
                      <a:lnTo>
                        <a:pt x="0" y="0"/>
                      </a:lnTo>
                      <a:lnTo>
                        <a:pt x="0" y="91"/>
                      </a:lnTo>
                      <a:lnTo>
                        <a:pt x="56" y="114"/>
                      </a:lnTo>
                      <a:lnTo>
                        <a:pt x="56" y="31"/>
                      </a:lnTo>
                      <a:close/>
                    </a:path>
                  </a:pathLst>
                </a:custGeom>
                <a:solidFill>
                  <a:schemeClr val="accent5">
                    <a:lumMod val="75000"/>
                  </a:schemeClr>
                </a:solidFill>
                <a:ln>
                  <a:noFill/>
                </a:ln>
              </p:spPr>
              <p:txBody>
                <a:bodyPr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dirty="0">
                    <a:latin typeface="字魂59号-创粗黑" panose="00000500000000000000" pitchFamily="2" charset="-122"/>
                    <a:ea typeface="字魂59号-创粗黑" panose="00000500000000000000" pitchFamily="2" charset="-122"/>
                  </a:endParaRPr>
                </a:p>
              </p:txBody>
            </p:sp>
            <p:sp>
              <p:nvSpPr>
                <p:cNvPr id="192" name="Freeform: Shape 55"/>
                <p:cNvSpPr/>
                <p:nvPr/>
              </p:nvSpPr>
              <p:spPr bwMode="auto">
                <a:xfrm>
                  <a:off x="9132888" y="5497513"/>
                  <a:ext cx="88900" cy="163513"/>
                </a:xfrm>
                <a:custGeom>
                  <a:avLst/>
                  <a:gdLst>
                    <a:gd name="T0" fmla="*/ 56 w 56"/>
                    <a:gd name="T1" fmla="*/ 20 h 103"/>
                    <a:gd name="T2" fmla="*/ 0 w 56"/>
                    <a:gd name="T3" fmla="*/ 0 h 103"/>
                    <a:gd name="T4" fmla="*/ 0 w 56"/>
                    <a:gd name="T5" fmla="*/ 91 h 103"/>
                    <a:gd name="T6" fmla="*/ 56 w 56"/>
                    <a:gd name="T7" fmla="*/ 103 h 103"/>
                    <a:gd name="T8" fmla="*/ 56 w 56"/>
                    <a:gd name="T9" fmla="*/ 20 h 103"/>
                  </a:gdLst>
                  <a:ahLst/>
                  <a:cxnLst>
                    <a:cxn ang="0">
                      <a:pos x="T0" y="T1"/>
                    </a:cxn>
                    <a:cxn ang="0">
                      <a:pos x="T2" y="T3"/>
                    </a:cxn>
                    <a:cxn ang="0">
                      <a:pos x="T4" y="T5"/>
                    </a:cxn>
                    <a:cxn ang="0">
                      <a:pos x="T6" y="T7"/>
                    </a:cxn>
                    <a:cxn ang="0">
                      <a:pos x="T8" y="T9"/>
                    </a:cxn>
                  </a:cxnLst>
                  <a:rect l="0" t="0" r="r" b="b"/>
                  <a:pathLst>
                    <a:path w="56" h="103">
                      <a:moveTo>
                        <a:pt x="56" y="20"/>
                      </a:moveTo>
                      <a:lnTo>
                        <a:pt x="0" y="0"/>
                      </a:lnTo>
                      <a:lnTo>
                        <a:pt x="0" y="91"/>
                      </a:lnTo>
                      <a:lnTo>
                        <a:pt x="56" y="103"/>
                      </a:lnTo>
                      <a:lnTo>
                        <a:pt x="56" y="20"/>
                      </a:lnTo>
                      <a:close/>
                    </a:path>
                  </a:pathLst>
                </a:custGeom>
                <a:solidFill>
                  <a:schemeClr val="accent5">
                    <a:lumMod val="75000"/>
                  </a:schemeClr>
                </a:solidFill>
                <a:ln>
                  <a:noFill/>
                </a:ln>
              </p:spPr>
              <p:txBody>
                <a:bodyPr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dirty="0">
                    <a:latin typeface="字魂59号-创粗黑" panose="00000500000000000000" pitchFamily="2" charset="-122"/>
                    <a:ea typeface="字魂59号-创粗黑" panose="00000500000000000000" pitchFamily="2" charset="-122"/>
                  </a:endParaRPr>
                </a:p>
              </p:txBody>
            </p:sp>
            <p:sp>
              <p:nvSpPr>
                <p:cNvPr id="193" name="Freeform: Shape 56"/>
                <p:cNvSpPr/>
                <p:nvPr/>
              </p:nvSpPr>
              <p:spPr bwMode="auto">
                <a:xfrm>
                  <a:off x="9132888" y="5675313"/>
                  <a:ext cx="88900" cy="146050"/>
                </a:xfrm>
                <a:custGeom>
                  <a:avLst/>
                  <a:gdLst>
                    <a:gd name="T0" fmla="*/ 56 w 56"/>
                    <a:gd name="T1" fmla="*/ 9 h 92"/>
                    <a:gd name="T2" fmla="*/ 0 w 56"/>
                    <a:gd name="T3" fmla="*/ 0 h 92"/>
                    <a:gd name="T4" fmla="*/ 0 w 56"/>
                    <a:gd name="T5" fmla="*/ 91 h 92"/>
                    <a:gd name="T6" fmla="*/ 56 w 56"/>
                    <a:gd name="T7" fmla="*/ 92 h 92"/>
                    <a:gd name="T8" fmla="*/ 56 w 56"/>
                    <a:gd name="T9" fmla="*/ 9 h 92"/>
                  </a:gdLst>
                  <a:ahLst/>
                  <a:cxnLst>
                    <a:cxn ang="0">
                      <a:pos x="T0" y="T1"/>
                    </a:cxn>
                    <a:cxn ang="0">
                      <a:pos x="T2" y="T3"/>
                    </a:cxn>
                    <a:cxn ang="0">
                      <a:pos x="T4" y="T5"/>
                    </a:cxn>
                    <a:cxn ang="0">
                      <a:pos x="T6" y="T7"/>
                    </a:cxn>
                    <a:cxn ang="0">
                      <a:pos x="T8" y="T9"/>
                    </a:cxn>
                  </a:cxnLst>
                  <a:rect l="0" t="0" r="r" b="b"/>
                  <a:pathLst>
                    <a:path w="56" h="92">
                      <a:moveTo>
                        <a:pt x="56" y="9"/>
                      </a:moveTo>
                      <a:lnTo>
                        <a:pt x="0" y="0"/>
                      </a:lnTo>
                      <a:lnTo>
                        <a:pt x="0" y="91"/>
                      </a:lnTo>
                      <a:lnTo>
                        <a:pt x="56" y="92"/>
                      </a:lnTo>
                      <a:lnTo>
                        <a:pt x="56" y="9"/>
                      </a:lnTo>
                      <a:close/>
                    </a:path>
                  </a:pathLst>
                </a:custGeom>
                <a:solidFill>
                  <a:schemeClr val="accent5">
                    <a:lumMod val="75000"/>
                  </a:schemeClr>
                </a:solidFill>
                <a:ln>
                  <a:noFill/>
                </a:ln>
              </p:spPr>
              <p:txBody>
                <a:bodyPr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dirty="0">
                    <a:latin typeface="字魂59号-创粗黑" panose="00000500000000000000" pitchFamily="2" charset="-122"/>
                    <a:ea typeface="字魂59号-创粗黑" panose="00000500000000000000" pitchFamily="2" charset="-122"/>
                  </a:endParaRPr>
                </a:p>
              </p:txBody>
            </p:sp>
            <p:sp>
              <p:nvSpPr>
                <p:cNvPr id="194" name="Freeform: Shape 57"/>
                <p:cNvSpPr/>
                <p:nvPr/>
              </p:nvSpPr>
              <p:spPr bwMode="auto">
                <a:xfrm>
                  <a:off x="9244013" y="4914900"/>
                  <a:ext cx="65088" cy="214313"/>
                </a:xfrm>
                <a:custGeom>
                  <a:avLst/>
                  <a:gdLst>
                    <a:gd name="T0" fmla="*/ 41 w 41"/>
                    <a:gd name="T1" fmla="*/ 63 h 135"/>
                    <a:gd name="T2" fmla="*/ 0 w 41"/>
                    <a:gd name="T3" fmla="*/ 0 h 135"/>
                    <a:gd name="T4" fmla="*/ 0 w 41"/>
                    <a:gd name="T5" fmla="*/ 81 h 135"/>
                    <a:gd name="T6" fmla="*/ 41 w 41"/>
                    <a:gd name="T7" fmla="*/ 135 h 135"/>
                    <a:gd name="T8" fmla="*/ 41 w 41"/>
                    <a:gd name="T9" fmla="*/ 63 h 135"/>
                  </a:gdLst>
                  <a:ahLst/>
                  <a:cxnLst>
                    <a:cxn ang="0">
                      <a:pos x="T0" y="T1"/>
                    </a:cxn>
                    <a:cxn ang="0">
                      <a:pos x="T2" y="T3"/>
                    </a:cxn>
                    <a:cxn ang="0">
                      <a:pos x="T4" y="T5"/>
                    </a:cxn>
                    <a:cxn ang="0">
                      <a:pos x="T6" y="T7"/>
                    </a:cxn>
                    <a:cxn ang="0">
                      <a:pos x="T8" y="T9"/>
                    </a:cxn>
                  </a:cxnLst>
                  <a:rect l="0" t="0" r="r" b="b"/>
                  <a:pathLst>
                    <a:path w="41" h="135">
                      <a:moveTo>
                        <a:pt x="41" y="63"/>
                      </a:moveTo>
                      <a:lnTo>
                        <a:pt x="0" y="0"/>
                      </a:lnTo>
                      <a:lnTo>
                        <a:pt x="0" y="81"/>
                      </a:lnTo>
                      <a:lnTo>
                        <a:pt x="41" y="135"/>
                      </a:lnTo>
                      <a:lnTo>
                        <a:pt x="41" y="63"/>
                      </a:lnTo>
                      <a:close/>
                    </a:path>
                  </a:pathLst>
                </a:custGeom>
                <a:solidFill>
                  <a:schemeClr val="accent5">
                    <a:lumMod val="75000"/>
                  </a:schemeClr>
                </a:solidFill>
                <a:ln>
                  <a:noFill/>
                </a:ln>
              </p:spPr>
              <p:txBody>
                <a:bodyPr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dirty="0">
                    <a:latin typeface="字魂59号-创粗黑" panose="00000500000000000000" pitchFamily="2" charset="-122"/>
                    <a:ea typeface="字魂59号-创粗黑" panose="00000500000000000000" pitchFamily="2" charset="-122"/>
                  </a:endParaRPr>
                </a:p>
              </p:txBody>
            </p:sp>
            <p:sp>
              <p:nvSpPr>
                <p:cNvPr id="195" name="Freeform: Shape 58"/>
                <p:cNvSpPr/>
                <p:nvPr/>
              </p:nvSpPr>
              <p:spPr bwMode="auto">
                <a:xfrm>
                  <a:off x="9244013" y="5072063"/>
                  <a:ext cx="65088" cy="196850"/>
                </a:xfrm>
                <a:custGeom>
                  <a:avLst/>
                  <a:gdLst>
                    <a:gd name="T0" fmla="*/ 41 w 41"/>
                    <a:gd name="T1" fmla="*/ 52 h 124"/>
                    <a:gd name="T2" fmla="*/ 0 w 41"/>
                    <a:gd name="T3" fmla="*/ 0 h 124"/>
                    <a:gd name="T4" fmla="*/ 0 w 41"/>
                    <a:gd name="T5" fmla="*/ 80 h 124"/>
                    <a:gd name="T6" fmla="*/ 41 w 41"/>
                    <a:gd name="T7" fmla="*/ 124 h 124"/>
                    <a:gd name="T8" fmla="*/ 41 w 41"/>
                    <a:gd name="T9" fmla="*/ 52 h 124"/>
                  </a:gdLst>
                  <a:ahLst/>
                  <a:cxnLst>
                    <a:cxn ang="0">
                      <a:pos x="T0" y="T1"/>
                    </a:cxn>
                    <a:cxn ang="0">
                      <a:pos x="T2" y="T3"/>
                    </a:cxn>
                    <a:cxn ang="0">
                      <a:pos x="T4" y="T5"/>
                    </a:cxn>
                    <a:cxn ang="0">
                      <a:pos x="T6" y="T7"/>
                    </a:cxn>
                    <a:cxn ang="0">
                      <a:pos x="T8" y="T9"/>
                    </a:cxn>
                  </a:cxnLst>
                  <a:rect l="0" t="0" r="r" b="b"/>
                  <a:pathLst>
                    <a:path w="41" h="124">
                      <a:moveTo>
                        <a:pt x="41" y="52"/>
                      </a:moveTo>
                      <a:lnTo>
                        <a:pt x="0" y="0"/>
                      </a:lnTo>
                      <a:lnTo>
                        <a:pt x="0" y="80"/>
                      </a:lnTo>
                      <a:lnTo>
                        <a:pt x="41" y="124"/>
                      </a:lnTo>
                      <a:lnTo>
                        <a:pt x="41" y="52"/>
                      </a:lnTo>
                      <a:close/>
                    </a:path>
                  </a:pathLst>
                </a:custGeom>
                <a:solidFill>
                  <a:schemeClr val="accent5">
                    <a:lumMod val="75000"/>
                  </a:schemeClr>
                </a:solidFill>
                <a:ln>
                  <a:noFill/>
                </a:ln>
              </p:spPr>
              <p:txBody>
                <a:bodyPr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dirty="0">
                    <a:latin typeface="字魂59号-创粗黑" panose="00000500000000000000" pitchFamily="2" charset="-122"/>
                    <a:ea typeface="字魂59号-创粗黑" panose="00000500000000000000" pitchFamily="2" charset="-122"/>
                  </a:endParaRPr>
                </a:p>
              </p:txBody>
            </p:sp>
            <p:sp>
              <p:nvSpPr>
                <p:cNvPr id="196" name="Freeform: Shape 59"/>
                <p:cNvSpPr/>
                <p:nvPr/>
              </p:nvSpPr>
              <p:spPr bwMode="auto">
                <a:xfrm>
                  <a:off x="9244013" y="5226050"/>
                  <a:ext cx="65088" cy="180975"/>
                </a:xfrm>
                <a:custGeom>
                  <a:avLst/>
                  <a:gdLst>
                    <a:gd name="T0" fmla="*/ 41 w 41"/>
                    <a:gd name="T1" fmla="*/ 42 h 114"/>
                    <a:gd name="T2" fmla="*/ 0 w 41"/>
                    <a:gd name="T3" fmla="*/ 0 h 114"/>
                    <a:gd name="T4" fmla="*/ 0 w 41"/>
                    <a:gd name="T5" fmla="*/ 81 h 114"/>
                    <a:gd name="T6" fmla="*/ 41 w 41"/>
                    <a:gd name="T7" fmla="*/ 114 h 114"/>
                    <a:gd name="T8" fmla="*/ 41 w 41"/>
                    <a:gd name="T9" fmla="*/ 42 h 114"/>
                  </a:gdLst>
                  <a:ahLst/>
                  <a:cxnLst>
                    <a:cxn ang="0">
                      <a:pos x="T0" y="T1"/>
                    </a:cxn>
                    <a:cxn ang="0">
                      <a:pos x="T2" y="T3"/>
                    </a:cxn>
                    <a:cxn ang="0">
                      <a:pos x="T4" y="T5"/>
                    </a:cxn>
                    <a:cxn ang="0">
                      <a:pos x="T6" y="T7"/>
                    </a:cxn>
                    <a:cxn ang="0">
                      <a:pos x="T8" y="T9"/>
                    </a:cxn>
                  </a:cxnLst>
                  <a:rect l="0" t="0" r="r" b="b"/>
                  <a:pathLst>
                    <a:path w="41" h="114">
                      <a:moveTo>
                        <a:pt x="41" y="42"/>
                      </a:moveTo>
                      <a:lnTo>
                        <a:pt x="0" y="0"/>
                      </a:lnTo>
                      <a:lnTo>
                        <a:pt x="0" y="81"/>
                      </a:lnTo>
                      <a:lnTo>
                        <a:pt x="41" y="114"/>
                      </a:lnTo>
                      <a:lnTo>
                        <a:pt x="41" y="42"/>
                      </a:lnTo>
                      <a:close/>
                    </a:path>
                  </a:pathLst>
                </a:custGeom>
                <a:solidFill>
                  <a:schemeClr val="accent5">
                    <a:lumMod val="75000"/>
                  </a:schemeClr>
                </a:solidFill>
                <a:ln>
                  <a:noFill/>
                </a:ln>
              </p:spPr>
              <p:txBody>
                <a:bodyPr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dirty="0">
                    <a:latin typeface="字魂59号-创粗黑" panose="00000500000000000000" pitchFamily="2" charset="-122"/>
                    <a:ea typeface="字魂59号-创粗黑" panose="00000500000000000000" pitchFamily="2" charset="-122"/>
                  </a:endParaRPr>
                </a:p>
              </p:txBody>
            </p:sp>
            <p:sp>
              <p:nvSpPr>
                <p:cNvPr id="197" name="Freeform: Shape 60"/>
                <p:cNvSpPr/>
                <p:nvPr/>
              </p:nvSpPr>
              <p:spPr bwMode="auto">
                <a:xfrm>
                  <a:off x="9244013" y="5383213"/>
                  <a:ext cx="65088" cy="161925"/>
                </a:xfrm>
                <a:custGeom>
                  <a:avLst/>
                  <a:gdLst>
                    <a:gd name="T0" fmla="*/ 41 w 41"/>
                    <a:gd name="T1" fmla="*/ 31 h 102"/>
                    <a:gd name="T2" fmla="*/ 0 w 41"/>
                    <a:gd name="T3" fmla="*/ 0 h 102"/>
                    <a:gd name="T4" fmla="*/ 0 w 41"/>
                    <a:gd name="T5" fmla="*/ 80 h 102"/>
                    <a:gd name="T6" fmla="*/ 41 w 41"/>
                    <a:gd name="T7" fmla="*/ 102 h 102"/>
                    <a:gd name="T8" fmla="*/ 41 w 41"/>
                    <a:gd name="T9" fmla="*/ 31 h 102"/>
                  </a:gdLst>
                  <a:ahLst/>
                  <a:cxnLst>
                    <a:cxn ang="0">
                      <a:pos x="T0" y="T1"/>
                    </a:cxn>
                    <a:cxn ang="0">
                      <a:pos x="T2" y="T3"/>
                    </a:cxn>
                    <a:cxn ang="0">
                      <a:pos x="T4" y="T5"/>
                    </a:cxn>
                    <a:cxn ang="0">
                      <a:pos x="T6" y="T7"/>
                    </a:cxn>
                    <a:cxn ang="0">
                      <a:pos x="T8" y="T9"/>
                    </a:cxn>
                  </a:cxnLst>
                  <a:rect l="0" t="0" r="r" b="b"/>
                  <a:pathLst>
                    <a:path w="41" h="102">
                      <a:moveTo>
                        <a:pt x="41" y="31"/>
                      </a:moveTo>
                      <a:lnTo>
                        <a:pt x="0" y="0"/>
                      </a:lnTo>
                      <a:lnTo>
                        <a:pt x="0" y="80"/>
                      </a:lnTo>
                      <a:lnTo>
                        <a:pt x="41" y="102"/>
                      </a:lnTo>
                      <a:lnTo>
                        <a:pt x="41" y="31"/>
                      </a:lnTo>
                      <a:close/>
                    </a:path>
                  </a:pathLst>
                </a:custGeom>
                <a:solidFill>
                  <a:schemeClr val="accent5">
                    <a:lumMod val="75000"/>
                  </a:schemeClr>
                </a:solidFill>
                <a:ln>
                  <a:noFill/>
                </a:ln>
              </p:spPr>
              <p:txBody>
                <a:bodyPr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dirty="0">
                    <a:latin typeface="字魂59号-创粗黑" panose="00000500000000000000" pitchFamily="2" charset="-122"/>
                    <a:ea typeface="字魂59号-创粗黑" panose="00000500000000000000" pitchFamily="2" charset="-122"/>
                  </a:endParaRPr>
                </a:p>
              </p:txBody>
            </p:sp>
            <p:sp>
              <p:nvSpPr>
                <p:cNvPr id="198" name="Freeform: Shape 61"/>
                <p:cNvSpPr/>
                <p:nvPr/>
              </p:nvSpPr>
              <p:spPr bwMode="auto">
                <a:xfrm>
                  <a:off x="9244013" y="5537200"/>
                  <a:ext cx="65088" cy="147638"/>
                </a:xfrm>
                <a:custGeom>
                  <a:avLst/>
                  <a:gdLst>
                    <a:gd name="T0" fmla="*/ 41 w 41"/>
                    <a:gd name="T1" fmla="*/ 21 h 93"/>
                    <a:gd name="T2" fmla="*/ 0 w 41"/>
                    <a:gd name="T3" fmla="*/ 0 h 93"/>
                    <a:gd name="T4" fmla="*/ 0 w 41"/>
                    <a:gd name="T5" fmla="*/ 81 h 93"/>
                    <a:gd name="T6" fmla="*/ 41 w 41"/>
                    <a:gd name="T7" fmla="*/ 93 h 93"/>
                    <a:gd name="T8" fmla="*/ 41 w 41"/>
                    <a:gd name="T9" fmla="*/ 21 h 93"/>
                  </a:gdLst>
                  <a:ahLst/>
                  <a:cxnLst>
                    <a:cxn ang="0">
                      <a:pos x="T0" y="T1"/>
                    </a:cxn>
                    <a:cxn ang="0">
                      <a:pos x="T2" y="T3"/>
                    </a:cxn>
                    <a:cxn ang="0">
                      <a:pos x="T4" y="T5"/>
                    </a:cxn>
                    <a:cxn ang="0">
                      <a:pos x="T6" y="T7"/>
                    </a:cxn>
                    <a:cxn ang="0">
                      <a:pos x="T8" y="T9"/>
                    </a:cxn>
                  </a:cxnLst>
                  <a:rect l="0" t="0" r="r" b="b"/>
                  <a:pathLst>
                    <a:path w="41" h="93">
                      <a:moveTo>
                        <a:pt x="41" y="21"/>
                      </a:moveTo>
                      <a:lnTo>
                        <a:pt x="0" y="0"/>
                      </a:lnTo>
                      <a:lnTo>
                        <a:pt x="0" y="81"/>
                      </a:lnTo>
                      <a:lnTo>
                        <a:pt x="41" y="93"/>
                      </a:lnTo>
                      <a:lnTo>
                        <a:pt x="41" y="21"/>
                      </a:lnTo>
                      <a:close/>
                    </a:path>
                  </a:pathLst>
                </a:custGeom>
                <a:solidFill>
                  <a:schemeClr val="accent5">
                    <a:lumMod val="75000"/>
                  </a:schemeClr>
                </a:solidFill>
                <a:ln>
                  <a:noFill/>
                </a:ln>
              </p:spPr>
              <p:txBody>
                <a:bodyPr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dirty="0">
                    <a:latin typeface="字魂59号-创粗黑" panose="00000500000000000000" pitchFamily="2" charset="-122"/>
                    <a:ea typeface="字魂59号-创粗黑" panose="00000500000000000000" pitchFamily="2" charset="-122"/>
                  </a:endParaRPr>
                </a:p>
              </p:txBody>
            </p:sp>
            <p:sp>
              <p:nvSpPr>
                <p:cNvPr id="199" name="Freeform: Shape 62"/>
                <p:cNvSpPr/>
                <p:nvPr/>
              </p:nvSpPr>
              <p:spPr bwMode="auto">
                <a:xfrm>
                  <a:off x="9244013" y="5694363"/>
                  <a:ext cx="65088" cy="128588"/>
                </a:xfrm>
                <a:custGeom>
                  <a:avLst/>
                  <a:gdLst>
                    <a:gd name="T0" fmla="*/ 41 w 41"/>
                    <a:gd name="T1" fmla="*/ 9 h 81"/>
                    <a:gd name="T2" fmla="*/ 0 w 41"/>
                    <a:gd name="T3" fmla="*/ 0 h 81"/>
                    <a:gd name="T4" fmla="*/ 0 w 41"/>
                    <a:gd name="T5" fmla="*/ 80 h 81"/>
                    <a:gd name="T6" fmla="*/ 41 w 41"/>
                    <a:gd name="T7" fmla="*/ 81 h 81"/>
                    <a:gd name="T8" fmla="*/ 41 w 41"/>
                    <a:gd name="T9" fmla="*/ 9 h 81"/>
                  </a:gdLst>
                  <a:ahLst/>
                  <a:cxnLst>
                    <a:cxn ang="0">
                      <a:pos x="T0" y="T1"/>
                    </a:cxn>
                    <a:cxn ang="0">
                      <a:pos x="T2" y="T3"/>
                    </a:cxn>
                    <a:cxn ang="0">
                      <a:pos x="T4" y="T5"/>
                    </a:cxn>
                    <a:cxn ang="0">
                      <a:pos x="T6" y="T7"/>
                    </a:cxn>
                    <a:cxn ang="0">
                      <a:pos x="T8" y="T9"/>
                    </a:cxn>
                  </a:cxnLst>
                  <a:rect l="0" t="0" r="r" b="b"/>
                  <a:pathLst>
                    <a:path w="41" h="81">
                      <a:moveTo>
                        <a:pt x="41" y="9"/>
                      </a:moveTo>
                      <a:lnTo>
                        <a:pt x="0" y="0"/>
                      </a:lnTo>
                      <a:lnTo>
                        <a:pt x="0" y="80"/>
                      </a:lnTo>
                      <a:lnTo>
                        <a:pt x="41" y="81"/>
                      </a:lnTo>
                      <a:lnTo>
                        <a:pt x="41" y="9"/>
                      </a:lnTo>
                      <a:close/>
                    </a:path>
                  </a:pathLst>
                </a:custGeom>
                <a:solidFill>
                  <a:schemeClr val="accent5">
                    <a:lumMod val="75000"/>
                  </a:schemeClr>
                </a:solidFill>
                <a:ln>
                  <a:noFill/>
                </a:ln>
              </p:spPr>
              <p:txBody>
                <a:bodyPr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dirty="0">
                    <a:latin typeface="字魂59号-创粗黑" panose="00000500000000000000" pitchFamily="2" charset="-122"/>
                    <a:ea typeface="字魂59号-创粗黑" panose="00000500000000000000" pitchFamily="2" charset="-122"/>
                  </a:endParaRPr>
                </a:p>
              </p:txBody>
            </p:sp>
          </p:grpSp>
        </p:grpSp>
        <p:grpSp>
          <p:nvGrpSpPr>
            <p:cNvPr id="43" name="Group 81"/>
            <p:cNvGrpSpPr/>
            <p:nvPr/>
          </p:nvGrpSpPr>
          <p:grpSpPr>
            <a:xfrm>
              <a:off x="3444081" y="4520153"/>
              <a:ext cx="1309688" cy="1651000"/>
              <a:chOff x="3049588" y="4167188"/>
              <a:chExt cx="1309688" cy="1651000"/>
            </a:xfrm>
          </p:grpSpPr>
          <p:grpSp>
            <p:nvGrpSpPr>
              <p:cNvPr id="142" name="Group 82"/>
              <p:cNvGrpSpPr/>
              <p:nvPr/>
            </p:nvGrpSpPr>
            <p:grpSpPr>
              <a:xfrm>
                <a:off x="3551238" y="4167188"/>
                <a:ext cx="808038" cy="1643062"/>
                <a:chOff x="3551238" y="4167188"/>
                <a:chExt cx="808038" cy="1643062"/>
              </a:xfrm>
            </p:grpSpPr>
            <p:sp>
              <p:nvSpPr>
                <p:cNvPr id="162" name="Rectangle 102"/>
                <p:cNvSpPr/>
                <p:nvPr/>
              </p:nvSpPr>
              <p:spPr bwMode="auto">
                <a:xfrm>
                  <a:off x="4129088" y="5578475"/>
                  <a:ext cx="230188" cy="231775"/>
                </a:xfrm>
                <a:prstGeom prst="rect">
                  <a:avLst/>
                </a:prstGeom>
                <a:solidFill>
                  <a:schemeClr val="accent2"/>
                </a:solidFill>
                <a:ln>
                  <a:noFill/>
                </a:ln>
              </p:spPr>
              <p:txBody>
                <a:bodyPr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dirty="0">
                    <a:latin typeface="字魂59号-创粗黑" panose="00000500000000000000" pitchFamily="2" charset="-122"/>
                    <a:ea typeface="字魂59号-创粗黑" panose="00000500000000000000" pitchFamily="2" charset="-122"/>
                  </a:endParaRPr>
                </a:p>
              </p:txBody>
            </p:sp>
            <p:sp>
              <p:nvSpPr>
                <p:cNvPr id="163" name="Rectangle 103"/>
                <p:cNvSpPr/>
                <p:nvPr/>
              </p:nvSpPr>
              <p:spPr bwMode="auto">
                <a:xfrm>
                  <a:off x="4129088" y="5297488"/>
                  <a:ext cx="230188" cy="230188"/>
                </a:xfrm>
                <a:prstGeom prst="rect">
                  <a:avLst/>
                </a:prstGeom>
                <a:solidFill>
                  <a:schemeClr val="accent2"/>
                </a:solidFill>
                <a:ln>
                  <a:noFill/>
                </a:ln>
              </p:spPr>
              <p:txBody>
                <a:bodyPr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dirty="0">
                    <a:latin typeface="字魂59号-创粗黑" panose="00000500000000000000" pitchFamily="2" charset="-122"/>
                    <a:ea typeface="字魂59号-创粗黑" panose="00000500000000000000" pitchFamily="2" charset="-122"/>
                  </a:endParaRPr>
                </a:p>
              </p:txBody>
            </p:sp>
            <p:sp>
              <p:nvSpPr>
                <p:cNvPr id="164" name="Rectangle 104"/>
                <p:cNvSpPr/>
                <p:nvPr/>
              </p:nvSpPr>
              <p:spPr bwMode="auto">
                <a:xfrm>
                  <a:off x="4129088" y="5014913"/>
                  <a:ext cx="230188" cy="231775"/>
                </a:xfrm>
                <a:prstGeom prst="rect">
                  <a:avLst/>
                </a:prstGeom>
                <a:solidFill>
                  <a:schemeClr val="accent2"/>
                </a:solidFill>
                <a:ln>
                  <a:noFill/>
                </a:ln>
              </p:spPr>
              <p:txBody>
                <a:bodyPr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dirty="0">
                    <a:latin typeface="字魂59号-创粗黑" panose="00000500000000000000" pitchFamily="2" charset="-122"/>
                    <a:ea typeface="字魂59号-创粗黑" panose="00000500000000000000" pitchFamily="2" charset="-122"/>
                  </a:endParaRPr>
                </a:p>
              </p:txBody>
            </p:sp>
            <p:sp>
              <p:nvSpPr>
                <p:cNvPr id="165" name="Rectangle 105"/>
                <p:cNvSpPr/>
                <p:nvPr/>
              </p:nvSpPr>
              <p:spPr bwMode="auto">
                <a:xfrm>
                  <a:off x="4129088" y="4732338"/>
                  <a:ext cx="230188" cy="231775"/>
                </a:xfrm>
                <a:prstGeom prst="rect">
                  <a:avLst/>
                </a:prstGeom>
                <a:solidFill>
                  <a:schemeClr val="accent2"/>
                </a:solidFill>
                <a:ln>
                  <a:noFill/>
                </a:ln>
              </p:spPr>
              <p:txBody>
                <a:bodyPr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dirty="0">
                    <a:latin typeface="字魂59号-创粗黑" panose="00000500000000000000" pitchFamily="2" charset="-122"/>
                    <a:ea typeface="字魂59号-创粗黑" panose="00000500000000000000" pitchFamily="2" charset="-122"/>
                  </a:endParaRPr>
                </a:p>
              </p:txBody>
            </p:sp>
            <p:sp>
              <p:nvSpPr>
                <p:cNvPr id="166" name="Rectangle 106"/>
                <p:cNvSpPr/>
                <p:nvPr/>
              </p:nvSpPr>
              <p:spPr bwMode="auto">
                <a:xfrm>
                  <a:off x="4129088" y="4449763"/>
                  <a:ext cx="230188" cy="231775"/>
                </a:xfrm>
                <a:prstGeom prst="rect">
                  <a:avLst/>
                </a:prstGeom>
                <a:solidFill>
                  <a:schemeClr val="accent2"/>
                </a:solidFill>
                <a:ln>
                  <a:noFill/>
                </a:ln>
              </p:spPr>
              <p:txBody>
                <a:bodyPr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dirty="0">
                    <a:latin typeface="字魂59号-创粗黑" panose="00000500000000000000" pitchFamily="2" charset="-122"/>
                    <a:ea typeface="字魂59号-创粗黑" panose="00000500000000000000" pitchFamily="2" charset="-122"/>
                  </a:endParaRPr>
                </a:p>
              </p:txBody>
            </p:sp>
            <p:sp>
              <p:nvSpPr>
                <p:cNvPr id="167" name="Rectangle 107"/>
                <p:cNvSpPr/>
                <p:nvPr/>
              </p:nvSpPr>
              <p:spPr bwMode="auto">
                <a:xfrm>
                  <a:off x="4129088" y="4167188"/>
                  <a:ext cx="230188" cy="231775"/>
                </a:xfrm>
                <a:prstGeom prst="rect">
                  <a:avLst/>
                </a:prstGeom>
                <a:solidFill>
                  <a:schemeClr val="accent2"/>
                </a:solidFill>
                <a:ln>
                  <a:noFill/>
                </a:ln>
              </p:spPr>
              <p:txBody>
                <a:bodyPr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dirty="0">
                    <a:latin typeface="字魂59号-创粗黑" panose="00000500000000000000" pitchFamily="2" charset="-122"/>
                    <a:ea typeface="字魂59号-创粗黑" panose="00000500000000000000" pitchFamily="2" charset="-122"/>
                  </a:endParaRPr>
                </a:p>
              </p:txBody>
            </p:sp>
            <p:sp>
              <p:nvSpPr>
                <p:cNvPr id="168" name="Rectangle 108"/>
                <p:cNvSpPr/>
                <p:nvPr/>
              </p:nvSpPr>
              <p:spPr bwMode="auto">
                <a:xfrm>
                  <a:off x="3840163" y="5578475"/>
                  <a:ext cx="231775" cy="231775"/>
                </a:xfrm>
                <a:prstGeom prst="rect">
                  <a:avLst/>
                </a:prstGeom>
                <a:solidFill>
                  <a:schemeClr val="accent2"/>
                </a:solidFill>
                <a:ln>
                  <a:noFill/>
                </a:ln>
              </p:spPr>
              <p:txBody>
                <a:bodyPr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dirty="0">
                    <a:latin typeface="字魂59号-创粗黑" panose="00000500000000000000" pitchFamily="2" charset="-122"/>
                    <a:ea typeface="字魂59号-创粗黑" panose="00000500000000000000" pitchFamily="2" charset="-122"/>
                  </a:endParaRPr>
                </a:p>
              </p:txBody>
            </p:sp>
            <p:sp>
              <p:nvSpPr>
                <p:cNvPr id="169" name="Rectangle 109"/>
                <p:cNvSpPr/>
                <p:nvPr/>
              </p:nvSpPr>
              <p:spPr bwMode="auto">
                <a:xfrm>
                  <a:off x="3840163" y="5297488"/>
                  <a:ext cx="231775" cy="230188"/>
                </a:xfrm>
                <a:prstGeom prst="rect">
                  <a:avLst/>
                </a:prstGeom>
                <a:solidFill>
                  <a:schemeClr val="accent2"/>
                </a:solidFill>
                <a:ln>
                  <a:noFill/>
                </a:ln>
              </p:spPr>
              <p:txBody>
                <a:bodyPr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dirty="0">
                    <a:latin typeface="字魂59号-创粗黑" panose="00000500000000000000" pitchFamily="2" charset="-122"/>
                    <a:ea typeface="字魂59号-创粗黑" panose="00000500000000000000" pitchFamily="2" charset="-122"/>
                  </a:endParaRPr>
                </a:p>
              </p:txBody>
            </p:sp>
            <p:sp>
              <p:nvSpPr>
                <p:cNvPr id="170" name="Rectangle 110"/>
                <p:cNvSpPr/>
                <p:nvPr/>
              </p:nvSpPr>
              <p:spPr bwMode="auto">
                <a:xfrm>
                  <a:off x="3840163" y="5014913"/>
                  <a:ext cx="231775" cy="231775"/>
                </a:xfrm>
                <a:prstGeom prst="rect">
                  <a:avLst/>
                </a:prstGeom>
                <a:solidFill>
                  <a:schemeClr val="accent2"/>
                </a:solidFill>
                <a:ln>
                  <a:noFill/>
                </a:ln>
              </p:spPr>
              <p:txBody>
                <a:bodyPr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dirty="0">
                    <a:latin typeface="字魂59号-创粗黑" panose="00000500000000000000" pitchFamily="2" charset="-122"/>
                    <a:ea typeface="字魂59号-创粗黑" panose="00000500000000000000" pitchFamily="2" charset="-122"/>
                  </a:endParaRPr>
                </a:p>
              </p:txBody>
            </p:sp>
            <p:sp>
              <p:nvSpPr>
                <p:cNvPr id="171" name="Rectangle 111"/>
                <p:cNvSpPr/>
                <p:nvPr/>
              </p:nvSpPr>
              <p:spPr bwMode="auto">
                <a:xfrm>
                  <a:off x="3840163" y="4732338"/>
                  <a:ext cx="231775" cy="231775"/>
                </a:xfrm>
                <a:prstGeom prst="rect">
                  <a:avLst/>
                </a:prstGeom>
                <a:solidFill>
                  <a:schemeClr val="accent2"/>
                </a:solidFill>
                <a:ln>
                  <a:noFill/>
                </a:ln>
              </p:spPr>
              <p:txBody>
                <a:bodyPr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dirty="0">
                    <a:latin typeface="字魂59号-创粗黑" panose="00000500000000000000" pitchFamily="2" charset="-122"/>
                    <a:ea typeface="字魂59号-创粗黑" panose="00000500000000000000" pitchFamily="2" charset="-122"/>
                  </a:endParaRPr>
                </a:p>
              </p:txBody>
            </p:sp>
            <p:sp>
              <p:nvSpPr>
                <p:cNvPr id="172" name="Rectangle 112"/>
                <p:cNvSpPr/>
                <p:nvPr/>
              </p:nvSpPr>
              <p:spPr bwMode="auto">
                <a:xfrm>
                  <a:off x="3840163" y="4449763"/>
                  <a:ext cx="231775" cy="231775"/>
                </a:xfrm>
                <a:prstGeom prst="rect">
                  <a:avLst/>
                </a:prstGeom>
                <a:solidFill>
                  <a:schemeClr val="accent2"/>
                </a:solidFill>
                <a:ln>
                  <a:noFill/>
                </a:ln>
              </p:spPr>
              <p:txBody>
                <a:bodyPr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dirty="0">
                    <a:latin typeface="字魂59号-创粗黑" panose="00000500000000000000" pitchFamily="2" charset="-122"/>
                    <a:ea typeface="字魂59号-创粗黑" panose="00000500000000000000" pitchFamily="2" charset="-122"/>
                  </a:endParaRPr>
                </a:p>
              </p:txBody>
            </p:sp>
            <p:sp>
              <p:nvSpPr>
                <p:cNvPr id="173" name="Rectangle 113"/>
                <p:cNvSpPr/>
                <p:nvPr/>
              </p:nvSpPr>
              <p:spPr bwMode="auto">
                <a:xfrm>
                  <a:off x="3840163" y="4167188"/>
                  <a:ext cx="231775" cy="231775"/>
                </a:xfrm>
                <a:prstGeom prst="rect">
                  <a:avLst/>
                </a:prstGeom>
                <a:solidFill>
                  <a:schemeClr val="accent2"/>
                </a:solidFill>
                <a:ln>
                  <a:noFill/>
                </a:ln>
              </p:spPr>
              <p:txBody>
                <a:bodyPr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dirty="0">
                    <a:latin typeface="字魂59号-创粗黑" panose="00000500000000000000" pitchFamily="2" charset="-122"/>
                    <a:ea typeface="字魂59号-创粗黑" panose="00000500000000000000" pitchFamily="2" charset="-122"/>
                  </a:endParaRPr>
                </a:p>
              </p:txBody>
            </p:sp>
            <p:sp>
              <p:nvSpPr>
                <p:cNvPr id="174" name="Rectangle 114"/>
                <p:cNvSpPr/>
                <p:nvPr/>
              </p:nvSpPr>
              <p:spPr bwMode="auto">
                <a:xfrm>
                  <a:off x="3551238" y="5578475"/>
                  <a:ext cx="231775" cy="231775"/>
                </a:xfrm>
                <a:prstGeom prst="rect">
                  <a:avLst/>
                </a:prstGeom>
                <a:solidFill>
                  <a:schemeClr val="accent2"/>
                </a:solidFill>
                <a:ln>
                  <a:noFill/>
                </a:ln>
              </p:spPr>
              <p:txBody>
                <a:bodyPr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dirty="0">
                    <a:latin typeface="字魂59号-创粗黑" panose="00000500000000000000" pitchFamily="2" charset="-122"/>
                    <a:ea typeface="字魂59号-创粗黑" panose="00000500000000000000" pitchFamily="2" charset="-122"/>
                  </a:endParaRPr>
                </a:p>
              </p:txBody>
            </p:sp>
            <p:sp>
              <p:nvSpPr>
                <p:cNvPr id="175" name="Rectangle 115"/>
                <p:cNvSpPr/>
                <p:nvPr/>
              </p:nvSpPr>
              <p:spPr bwMode="auto">
                <a:xfrm>
                  <a:off x="3551238" y="5297488"/>
                  <a:ext cx="231775" cy="230188"/>
                </a:xfrm>
                <a:prstGeom prst="rect">
                  <a:avLst/>
                </a:prstGeom>
                <a:solidFill>
                  <a:schemeClr val="accent2"/>
                </a:solidFill>
                <a:ln>
                  <a:noFill/>
                </a:ln>
              </p:spPr>
              <p:txBody>
                <a:bodyPr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dirty="0">
                    <a:latin typeface="字魂59号-创粗黑" panose="00000500000000000000" pitchFamily="2" charset="-122"/>
                    <a:ea typeface="字魂59号-创粗黑" panose="00000500000000000000" pitchFamily="2" charset="-122"/>
                  </a:endParaRPr>
                </a:p>
              </p:txBody>
            </p:sp>
            <p:sp>
              <p:nvSpPr>
                <p:cNvPr id="176" name="Rectangle 116"/>
                <p:cNvSpPr/>
                <p:nvPr/>
              </p:nvSpPr>
              <p:spPr bwMode="auto">
                <a:xfrm>
                  <a:off x="3551238" y="5014913"/>
                  <a:ext cx="231775" cy="231775"/>
                </a:xfrm>
                <a:prstGeom prst="rect">
                  <a:avLst/>
                </a:prstGeom>
                <a:solidFill>
                  <a:schemeClr val="accent2"/>
                </a:solidFill>
                <a:ln>
                  <a:noFill/>
                </a:ln>
              </p:spPr>
              <p:txBody>
                <a:bodyPr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dirty="0">
                    <a:latin typeface="字魂59号-创粗黑" panose="00000500000000000000" pitchFamily="2" charset="-122"/>
                    <a:ea typeface="字魂59号-创粗黑" panose="00000500000000000000" pitchFamily="2" charset="-122"/>
                  </a:endParaRPr>
                </a:p>
              </p:txBody>
            </p:sp>
            <p:sp>
              <p:nvSpPr>
                <p:cNvPr id="177" name="Rectangle 117"/>
                <p:cNvSpPr/>
                <p:nvPr/>
              </p:nvSpPr>
              <p:spPr bwMode="auto">
                <a:xfrm>
                  <a:off x="3551238" y="4732338"/>
                  <a:ext cx="231775" cy="231775"/>
                </a:xfrm>
                <a:prstGeom prst="rect">
                  <a:avLst/>
                </a:prstGeom>
                <a:solidFill>
                  <a:schemeClr val="accent2"/>
                </a:solidFill>
                <a:ln>
                  <a:noFill/>
                </a:ln>
              </p:spPr>
              <p:txBody>
                <a:bodyPr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dirty="0">
                    <a:latin typeface="字魂59号-创粗黑" panose="00000500000000000000" pitchFamily="2" charset="-122"/>
                    <a:ea typeface="字魂59号-创粗黑" panose="00000500000000000000" pitchFamily="2" charset="-122"/>
                  </a:endParaRPr>
                </a:p>
              </p:txBody>
            </p:sp>
            <p:sp>
              <p:nvSpPr>
                <p:cNvPr id="178" name="Rectangle 118"/>
                <p:cNvSpPr/>
                <p:nvPr/>
              </p:nvSpPr>
              <p:spPr bwMode="auto">
                <a:xfrm>
                  <a:off x="3551238" y="4449763"/>
                  <a:ext cx="231775" cy="231775"/>
                </a:xfrm>
                <a:prstGeom prst="rect">
                  <a:avLst/>
                </a:prstGeom>
                <a:solidFill>
                  <a:schemeClr val="accent2"/>
                </a:solidFill>
                <a:ln>
                  <a:noFill/>
                </a:ln>
              </p:spPr>
              <p:txBody>
                <a:bodyPr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dirty="0">
                    <a:latin typeface="字魂59号-创粗黑" panose="00000500000000000000" pitchFamily="2" charset="-122"/>
                    <a:ea typeface="字魂59号-创粗黑" panose="00000500000000000000" pitchFamily="2" charset="-122"/>
                  </a:endParaRPr>
                </a:p>
              </p:txBody>
            </p:sp>
            <p:sp>
              <p:nvSpPr>
                <p:cNvPr id="179" name="Rectangle 119"/>
                <p:cNvSpPr/>
                <p:nvPr/>
              </p:nvSpPr>
              <p:spPr bwMode="auto">
                <a:xfrm>
                  <a:off x="3551238" y="4167188"/>
                  <a:ext cx="231775" cy="231775"/>
                </a:xfrm>
                <a:prstGeom prst="rect">
                  <a:avLst/>
                </a:prstGeom>
                <a:solidFill>
                  <a:schemeClr val="accent2"/>
                </a:solidFill>
                <a:ln>
                  <a:noFill/>
                </a:ln>
              </p:spPr>
              <p:txBody>
                <a:bodyPr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dirty="0">
                    <a:latin typeface="字魂59号-创粗黑" panose="00000500000000000000" pitchFamily="2" charset="-122"/>
                    <a:ea typeface="字魂59号-创粗黑" panose="00000500000000000000" pitchFamily="2" charset="-122"/>
                  </a:endParaRPr>
                </a:p>
              </p:txBody>
            </p:sp>
          </p:grpSp>
          <p:grpSp>
            <p:nvGrpSpPr>
              <p:cNvPr id="143" name="Group 83"/>
              <p:cNvGrpSpPr/>
              <p:nvPr/>
            </p:nvGrpSpPr>
            <p:grpSpPr>
              <a:xfrm>
                <a:off x="3049588" y="4167188"/>
                <a:ext cx="452437" cy="1651000"/>
                <a:chOff x="3049588" y="4167188"/>
                <a:chExt cx="452437" cy="1651000"/>
              </a:xfrm>
            </p:grpSpPr>
            <p:sp>
              <p:nvSpPr>
                <p:cNvPr id="144" name="Freeform: Shape 84"/>
                <p:cNvSpPr/>
                <p:nvPr/>
              </p:nvSpPr>
              <p:spPr bwMode="auto">
                <a:xfrm>
                  <a:off x="3340100" y="4167188"/>
                  <a:ext cx="161925" cy="355600"/>
                </a:xfrm>
                <a:custGeom>
                  <a:avLst/>
                  <a:gdLst>
                    <a:gd name="T0" fmla="*/ 0 w 102"/>
                    <a:gd name="T1" fmla="*/ 91 h 224"/>
                    <a:gd name="T2" fmla="*/ 102 w 102"/>
                    <a:gd name="T3" fmla="*/ 0 h 224"/>
                    <a:gd name="T4" fmla="*/ 102 w 102"/>
                    <a:gd name="T5" fmla="*/ 146 h 224"/>
                    <a:gd name="T6" fmla="*/ 0 w 102"/>
                    <a:gd name="T7" fmla="*/ 224 h 224"/>
                    <a:gd name="T8" fmla="*/ 0 w 102"/>
                    <a:gd name="T9" fmla="*/ 91 h 224"/>
                  </a:gdLst>
                  <a:ahLst/>
                  <a:cxnLst>
                    <a:cxn ang="0">
                      <a:pos x="T0" y="T1"/>
                    </a:cxn>
                    <a:cxn ang="0">
                      <a:pos x="T2" y="T3"/>
                    </a:cxn>
                    <a:cxn ang="0">
                      <a:pos x="T4" y="T5"/>
                    </a:cxn>
                    <a:cxn ang="0">
                      <a:pos x="T6" y="T7"/>
                    </a:cxn>
                    <a:cxn ang="0">
                      <a:pos x="T8" y="T9"/>
                    </a:cxn>
                  </a:cxnLst>
                  <a:rect l="0" t="0" r="r" b="b"/>
                  <a:pathLst>
                    <a:path w="102" h="224">
                      <a:moveTo>
                        <a:pt x="0" y="91"/>
                      </a:moveTo>
                      <a:lnTo>
                        <a:pt x="102" y="0"/>
                      </a:lnTo>
                      <a:lnTo>
                        <a:pt x="102" y="146"/>
                      </a:lnTo>
                      <a:lnTo>
                        <a:pt x="0" y="224"/>
                      </a:lnTo>
                      <a:lnTo>
                        <a:pt x="0" y="91"/>
                      </a:lnTo>
                      <a:close/>
                    </a:path>
                  </a:pathLst>
                </a:custGeom>
                <a:solidFill>
                  <a:schemeClr val="accent2">
                    <a:lumMod val="75000"/>
                  </a:schemeClr>
                </a:solidFill>
                <a:ln>
                  <a:noFill/>
                </a:ln>
              </p:spPr>
              <p:txBody>
                <a:bodyPr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dirty="0">
                    <a:latin typeface="字魂59号-创粗黑" panose="00000500000000000000" pitchFamily="2" charset="-122"/>
                    <a:ea typeface="字魂59号-创粗黑" panose="00000500000000000000" pitchFamily="2" charset="-122"/>
                  </a:endParaRPr>
                </a:p>
              </p:txBody>
            </p:sp>
            <p:sp>
              <p:nvSpPr>
                <p:cNvPr id="145" name="Freeform: Shape 85"/>
                <p:cNvSpPr/>
                <p:nvPr/>
              </p:nvSpPr>
              <p:spPr bwMode="auto">
                <a:xfrm>
                  <a:off x="3340100" y="4449763"/>
                  <a:ext cx="161925" cy="330200"/>
                </a:xfrm>
                <a:custGeom>
                  <a:avLst/>
                  <a:gdLst>
                    <a:gd name="T0" fmla="*/ 0 w 102"/>
                    <a:gd name="T1" fmla="*/ 75 h 208"/>
                    <a:gd name="T2" fmla="*/ 102 w 102"/>
                    <a:gd name="T3" fmla="*/ 0 h 208"/>
                    <a:gd name="T4" fmla="*/ 102 w 102"/>
                    <a:gd name="T5" fmla="*/ 146 h 208"/>
                    <a:gd name="T6" fmla="*/ 0 w 102"/>
                    <a:gd name="T7" fmla="*/ 208 h 208"/>
                    <a:gd name="T8" fmla="*/ 0 w 102"/>
                    <a:gd name="T9" fmla="*/ 75 h 208"/>
                  </a:gdLst>
                  <a:ahLst/>
                  <a:cxnLst>
                    <a:cxn ang="0">
                      <a:pos x="T0" y="T1"/>
                    </a:cxn>
                    <a:cxn ang="0">
                      <a:pos x="T2" y="T3"/>
                    </a:cxn>
                    <a:cxn ang="0">
                      <a:pos x="T4" y="T5"/>
                    </a:cxn>
                    <a:cxn ang="0">
                      <a:pos x="T6" y="T7"/>
                    </a:cxn>
                    <a:cxn ang="0">
                      <a:pos x="T8" y="T9"/>
                    </a:cxn>
                  </a:cxnLst>
                  <a:rect l="0" t="0" r="r" b="b"/>
                  <a:pathLst>
                    <a:path w="102" h="208">
                      <a:moveTo>
                        <a:pt x="0" y="75"/>
                      </a:moveTo>
                      <a:lnTo>
                        <a:pt x="102" y="0"/>
                      </a:lnTo>
                      <a:lnTo>
                        <a:pt x="102" y="146"/>
                      </a:lnTo>
                      <a:lnTo>
                        <a:pt x="0" y="208"/>
                      </a:lnTo>
                      <a:lnTo>
                        <a:pt x="0" y="75"/>
                      </a:lnTo>
                      <a:close/>
                    </a:path>
                  </a:pathLst>
                </a:custGeom>
                <a:solidFill>
                  <a:schemeClr val="accent2">
                    <a:lumMod val="75000"/>
                  </a:schemeClr>
                </a:solidFill>
                <a:ln>
                  <a:noFill/>
                </a:ln>
              </p:spPr>
              <p:txBody>
                <a:bodyPr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dirty="0">
                    <a:latin typeface="字魂59号-创粗黑" panose="00000500000000000000" pitchFamily="2" charset="-122"/>
                    <a:ea typeface="字魂59号-创粗黑" panose="00000500000000000000" pitchFamily="2" charset="-122"/>
                  </a:endParaRPr>
                </a:p>
              </p:txBody>
            </p:sp>
            <p:sp>
              <p:nvSpPr>
                <p:cNvPr id="146" name="Freeform: Shape 86"/>
                <p:cNvSpPr/>
                <p:nvPr/>
              </p:nvSpPr>
              <p:spPr bwMode="auto">
                <a:xfrm>
                  <a:off x="3340100" y="4732338"/>
                  <a:ext cx="161925" cy="306388"/>
                </a:xfrm>
                <a:custGeom>
                  <a:avLst/>
                  <a:gdLst>
                    <a:gd name="T0" fmla="*/ 0 w 102"/>
                    <a:gd name="T1" fmla="*/ 59 h 193"/>
                    <a:gd name="T2" fmla="*/ 102 w 102"/>
                    <a:gd name="T3" fmla="*/ 0 h 193"/>
                    <a:gd name="T4" fmla="*/ 102 w 102"/>
                    <a:gd name="T5" fmla="*/ 146 h 193"/>
                    <a:gd name="T6" fmla="*/ 0 w 102"/>
                    <a:gd name="T7" fmla="*/ 193 h 193"/>
                    <a:gd name="T8" fmla="*/ 0 w 102"/>
                    <a:gd name="T9" fmla="*/ 59 h 193"/>
                  </a:gdLst>
                  <a:ahLst/>
                  <a:cxnLst>
                    <a:cxn ang="0">
                      <a:pos x="T0" y="T1"/>
                    </a:cxn>
                    <a:cxn ang="0">
                      <a:pos x="T2" y="T3"/>
                    </a:cxn>
                    <a:cxn ang="0">
                      <a:pos x="T4" y="T5"/>
                    </a:cxn>
                    <a:cxn ang="0">
                      <a:pos x="T6" y="T7"/>
                    </a:cxn>
                    <a:cxn ang="0">
                      <a:pos x="T8" y="T9"/>
                    </a:cxn>
                  </a:cxnLst>
                  <a:rect l="0" t="0" r="r" b="b"/>
                  <a:pathLst>
                    <a:path w="102" h="193">
                      <a:moveTo>
                        <a:pt x="0" y="59"/>
                      </a:moveTo>
                      <a:lnTo>
                        <a:pt x="102" y="0"/>
                      </a:lnTo>
                      <a:lnTo>
                        <a:pt x="102" y="146"/>
                      </a:lnTo>
                      <a:lnTo>
                        <a:pt x="0" y="193"/>
                      </a:lnTo>
                      <a:lnTo>
                        <a:pt x="0" y="59"/>
                      </a:lnTo>
                      <a:close/>
                    </a:path>
                  </a:pathLst>
                </a:custGeom>
                <a:solidFill>
                  <a:schemeClr val="accent2">
                    <a:lumMod val="75000"/>
                  </a:schemeClr>
                </a:solidFill>
                <a:ln>
                  <a:noFill/>
                </a:ln>
              </p:spPr>
              <p:txBody>
                <a:bodyPr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dirty="0">
                    <a:latin typeface="字魂59号-创粗黑" panose="00000500000000000000" pitchFamily="2" charset="-122"/>
                    <a:ea typeface="字魂59号-创粗黑" panose="00000500000000000000" pitchFamily="2" charset="-122"/>
                  </a:endParaRPr>
                </a:p>
              </p:txBody>
            </p:sp>
            <p:sp>
              <p:nvSpPr>
                <p:cNvPr id="147" name="Freeform: Shape 87"/>
                <p:cNvSpPr/>
                <p:nvPr/>
              </p:nvSpPr>
              <p:spPr bwMode="auto">
                <a:xfrm>
                  <a:off x="3340100" y="5014913"/>
                  <a:ext cx="161925" cy="282575"/>
                </a:xfrm>
                <a:custGeom>
                  <a:avLst/>
                  <a:gdLst>
                    <a:gd name="T0" fmla="*/ 0 w 102"/>
                    <a:gd name="T1" fmla="*/ 44 h 178"/>
                    <a:gd name="T2" fmla="*/ 102 w 102"/>
                    <a:gd name="T3" fmla="*/ 0 h 178"/>
                    <a:gd name="T4" fmla="*/ 102 w 102"/>
                    <a:gd name="T5" fmla="*/ 146 h 178"/>
                    <a:gd name="T6" fmla="*/ 0 w 102"/>
                    <a:gd name="T7" fmla="*/ 178 h 178"/>
                    <a:gd name="T8" fmla="*/ 0 w 102"/>
                    <a:gd name="T9" fmla="*/ 44 h 178"/>
                  </a:gdLst>
                  <a:ahLst/>
                  <a:cxnLst>
                    <a:cxn ang="0">
                      <a:pos x="T0" y="T1"/>
                    </a:cxn>
                    <a:cxn ang="0">
                      <a:pos x="T2" y="T3"/>
                    </a:cxn>
                    <a:cxn ang="0">
                      <a:pos x="T4" y="T5"/>
                    </a:cxn>
                    <a:cxn ang="0">
                      <a:pos x="T6" y="T7"/>
                    </a:cxn>
                    <a:cxn ang="0">
                      <a:pos x="T8" y="T9"/>
                    </a:cxn>
                  </a:cxnLst>
                  <a:rect l="0" t="0" r="r" b="b"/>
                  <a:pathLst>
                    <a:path w="102" h="178">
                      <a:moveTo>
                        <a:pt x="0" y="44"/>
                      </a:moveTo>
                      <a:lnTo>
                        <a:pt x="102" y="0"/>
                      </a:lnTo>
                      <a:lnTo>
                        <a:pt x="102" y="146"/>
                      </a:lnTo>
                      <a:lnTo>
                        <a:pt x="0" y="178"/>
                      </a:lnTo>
                      <a:lnTo>
                        <a:pt x="0" y="44"/>
                      </a:lnTo>
                      <a:close/>
                    </a:path>
                  </a:pathLst>
                </a:custGeom>
                <a:solidFill>
                  <a:schemeClr val="accent2">
                    <a:lumMod val="75000"/>
                  </a:schemeClr>
                </a:solidFill>
                <a:ln>
                  <a:noFill/>
                </a:ln>
              </p:spPr>
              <p:txBody>
                <a:bodyPr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dirty="0">
                    <a:latin typeface="字魂59号-创粗黑" panose="00000500000000000000" pitchFamily="2" charset="-122"/>
                    <a:ea typeface="字魂59号-创粗黑" panose="00000500000000000000" pitchFamily="2" charset="-122"/>
                  </a:endParaRPr>
                </a:p>
              </p:txBody>
            </p:sp>
            <p:sp>
              <p:nvSpPr>
                <p:cNvPr id="148" name="Freeform: Shape 88"/>
                <p:cNvSpPr/>
                <p:nvPr/>
              </p:nvSpPr>
              <p:spPr bwMode="auto">
                <a:xfrm>
                  <a:off x="3340100" y="5297488"/>
                  <a:ext cx="161925" cy="257175"/>
                </a:xfrm>
                <a:custGeom>
                  <a:avLst/>
                  <a:gdLst>
                    <a:gd name="T0" fmla="*/ 0 w 102"/>
                    <a:gd name="T1" fmla="*/ 29 h 162"/>
                    <a:gd name="T2" fmla="*/ 102 w 102"/>
                    <a:gd name="T3" fmla="*/ 0 h 162"/>
                    <a:gd name="T4" fmla="*/ 102 w 102"/>
                    <a:gd name="T5" fmla="*/ 145 h 162"/>
                    <a:gd name="T6" fmla="*/ 0 w 102"/>
                    <a:gd name="T7" fmla="*/ 162 h 162"/>
                    <a:gd name="T8" fmla="*/ 0 w 102"/>
                    <a:gd name="T9" fmla="*/ 29 h 162"/>
                  </a:gdLst>
                  <a:ahLst/>
                  <a:cxnLst>
                    <a:cxn ang="0">
                      <a:pos x="T0" y="T1"/>
                    </a:cxn>
                    <a:cxn ang="0">
                      <a:pos x="T2" y="T3"/>
                    </a:cxn>
                    <a:cxn ang="0">
                      <a:pos x="T4" y="T5"/>
                    </a:cxn>
                    <a:cxn ang="0">
                      <a:pos x="T6" y="T7"/>
                    </a:cxn>
                    <a:cxn ang="0">
                      <a:pos x="T8" y="T9"/>
                    </a:cxn>
                  </a:cxnLst>
                  <a:rect l="0" t="0" r="r" b="b"/>
                  <a:pathLst>
                    <a:path w="102" h="162">
                      <a:moveTo>
                        <a:pt x="0" y="29"/>
                      </a:moveTo>
                      <a:lnTo>
                        <a:pt x="102" y="0"/>
                      </a:lnTo>
                      <a:lnTo>
                        <a:pt x="102" y="145"/>
                      </a:lnTo>
                      <a:lnTo>
                        <a:pt x="0" y="162"/>
                      </a:lnTo>
                      <a:lnTo>
                        <a:pt x="0" y="29"/>
                      </a:lnTo>
                      <a:close/>
                    </a:path>
                  </a:pathLst>
                </a:custGeom>
                <a:solidFill>
                  <a:schemeClr val="accent2">
                    <a:lumMod val="75000"/>
                  </a:schemeClr>
                </a:solidFill>
                <a:ln>
                  <a:noFill/>
                </a:ln>
              </p:spPr>
              <p:txBody>
                <a:bodyPr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dirty="0">
                    <a:latin typeface="字魂59号-创粗黑" panose="00000500000000000000" pitchFamily="2" charset="-122"/>
                    <a:ea typeface="字魂59号-创粗黑" panose="00000500000000000000" pitchFamily="2" charset="-122"/>
                  </a:endParaRPr>
                </a:p>
              </p:txBody>
            </p:sp>
            <p:sp>
              <p:nvSpPr>
                <p:cNvPr id="149" name="Freeform: Shape 89"/>
                <p:cNvSpPr/>
                <p:nvPr/>
              </p:nvSpPr>
              <p:spPr bwMode="auto">
                <a:xfrm>
                  <a:off x="3340100" y="5578475"/>
                  <a:ext cx="161925" cy="233363"/>
                </a:xfrm>
                <a:custGeom>
                  <a:avLst/>
                  <a:gdLst>
                    <a:gd name="T0" fmla="*/ 0 w 102"/>
                    <a:gd name="T1" fmla="*/ 14 h 147"/>
                    <a:gd name="T2" fmla="*/ 102 w 102"/>
                    <a:gd name="T3" fmla="*/ 0 h 147"/>
                    <a:gd name="T4" fmla="*/ 102 w 102"/>
                    <a:gd name="T5" fmla="*/ 146 h 147"/>
                    <a:gd name="T6" fmla="*/ 0 w 102"/>
                    <a:gd name="T7" fmla="*/ 147 h 147"/>
                    <a:gd name="T8" fmla="*/ 0 w 102"/>
                    <a:gd name="T9" fmla="*/ 14 h 147"/>
                  </a:gdLst>
                  <a:ahLst/>
                  <a:cxnLst>
                    <a:cxn ang="0">
                      <a:pos x="T0" y="T1"/>
                    </a:cxn>
                    <a:cxn ang="0">
                      <a:pos x="T2" y="T3"/>
                    </a:cxn>
                    <a:cxn ang="0">
                      <a:pos x="T4" y="T5"/>
                    </a:cxn>
                    <a:cxn ang="0">
                      <a:pos x="T6" y="T7"/>
                    </a:cxn>
                    <a:cxn ang="0">
                      <a:pos x="T8" y="T9"/>
                    </a:cxn>
                  </a:cxnLst>
                  <a:rect l="0" t="0" r="r" b="b"/>
                  <a:pathLst>
                    <a:path w="102" h="147">
                      <a:moveTo>
                        <a:pt x="0" y="14"/>
                      </a:moveTo>
                      <a:lnTo>
                        <a:pt x="102" y="0"/>
                      </a:lnTo>
                      <a:lnTo>
                        <a:pt x="102" y="146"/>
                      </a:lnTo>
                      <a:lnTo>
                        <a:pt x="0" y="147"/>
                      </a:lnTo>
                      <a:lnTo>
                        <a:pt x="0" y="14"/>
                      </a:lnTo>
                      <a:close/>
                    </a:path>
                  </a:pathLst>
                </a:custGeom>
                <a:solidFill>
                  <a:schemeClr val="accent2">
                    <a:lumMod val="75000"/>
                  </a:schemeClr>
                </a:solidFill>
                <a:ln>
                  <a:noFill/>
                </a:ln>
              </p:spPr>
              <p:txBody>
                <a:bodyPr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dirty="0">
                    <a:latin typeface="字魂59号-创粗黑" panose="00000500000000000000" pitchFamily="2" charset="-122"/>
                    <a:ea typeface="字魂59号-创粗黑" panose="00000500000000000000" pitchFamily="2" charset="-122"/>
                  </a:endParaRPr>
                </a:p>
              </p:txBody>
            </p:sp>
            <p:sp>
              <p:nvSpPr>
                <p:cNvPr id="150" name="Freeform: Shape 90"/>
                <p:cNvSpPr/>
                <p:nvPr/>
              </p:nvSpPr>
              <p:spPr bwMode="auto">
                <a:xfrm>
                  <a:off x="3171825" y="4346575"/>
                  <a:ext cx="127000" cy="330200"/>
                </a:xfrm>
                <a:custGeom>
                  <a:avLst/>
                  <a:gdLst>
                    <a:gd name="T0" fmla="*/ 0 w 80"/>
                    <a:gd name="T1" fmla="*/ 90 h 208"/>
                    <a:gd name="T2" fmla="*/ 80 w 80"/>
                    <a:gd name="T3" fmla="*/ 0 h 208"/>
                    <a:gd name="T4" fmla="*/ 80 w 80"/>
                    <a:gd name="T5" fmla="*/ 130 h 208"/>
                    <a:gd name="T6" fmla="*/ 0 w 80"/>
                    <a:gd name="T7" fmla="*/ 208 h 208"/>
                    <a:gd name="T8" fmla="*/ 0 w 80"/>
                    <a:gd name="T9" fmla="*/ 90 h 208"/>
                  </a:gdLst>
                  <a:ahLst/>
                  <a:cxnLst>
                    <a:cxn ang="0">
                      <a:pos x="T0" y="T1"/>
                    </a:cxn>
                    <a:cxn ang="0">
                      <a:pos x="T2" y="T3"/>
                    </a:cxn>
                    <a:cxn ang="0">
                      <a:pos x="T4" y="T5"/>
                    </a:cxn>
                    <a:cxn ang="0">
                      <a:pos x="T6" y="T7"/>
                    </a:cxn>
                    <a:cxn ang="0">
                      <a:pos x="T8" y="T9"/>
                    </a:cxn>
                  </a:cxnLst>
                  <a:rect l="0" t="0" r="r" b="b"/>
                  <a:pathLst>
                    <a:path w="80" h="208">
                      <a:moveTo>
                        <a:pt x="0" y="90"/>
                      </a:moveTo>
                      <a:lnTo>
                        <a:pt x="80" y="0"/>
                      </a:lnTo>
                      <a:lnTo>
                        <a:pt x="80" y="130"/>
                      </a:lnTo>
                      <a:lnTo>
                        <a:pt x="0" y="208"/>
                      </a:lnTo>
                      <a:lnTo>
                        <a:pt x="0" y="90"/>
                      </a:lnTo>
                      <a:close/>
                    </a:path>
                  </a:pathLst>
                </a:custGeom>
                <a:solidFill>
                  <a:schemeClr val="accent2">
                    <a:lumMod val="75000"/>
                  </a:schemeClr>
                </a:solidFill>
                <a:ln>
                  <a:noFill/>
                </a:ln>
              </p:spPr>
              <p:txBody>
                <a:bodyPr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dirty="0">
                    <a:latin typeface="字魂59号-创粗黑" panose="00000500000000000000" pitchFamily="2" charset="-122"/>
                    <a:ea typeface="字魂59号-创粗黑" panose="00000500000000000000" pitchFamily="2" charset="-122"/>
                  </a:endParaRPr>
                </a:p>
              </p:txBody>
            </p:sp>
            <p:sp>
              <p:nvSpPr>
                <p:cNvPr id="151" name="Freeform: Shape 91"/>
                <p:cNvSpPr/>
                <p:nvPr/>
              </p:nvSpPr>
              <p:spPr bwMode="auto">
                <a:xfrm>
                  <a:off x="3171825" y="4597400"/>
                  <a:ext cx="127000" cy="306388"/>
                </a:xfrm>
                <a:custGeom>
                  <a:avLst/>
                  <a:gdLst>
                    <a:gd name="T0" fmla="*/ 0 w 80"/>
                    <a:gd name="T1" fmla="*/ 75 h 193"/>
                    <a:gd name="T2" fmla="*/ 80 w 80"/>
                    <a:gd name="T3" fmla="*/ 0 h 193"/>
                    <a:gd name="T4" fmla="*/ 80 w 80"/>
                    <a:gd name="T5" fmla="*/ 131 h 193"/>
                    <a:gd name="T6" fmla="*/ 0 w 80"/>
                    <a:gd name="T7" fmla="*/ 193 h 193"/>
                    <a:gd name="T8" fmla="*/ 0 w 80"/>
                    <a:gd name="T9" fmla="*/ 75 h 193"/>
                  </a:gdLst>
                  <a:ahLst/>
                  <a:cxnLst>
                    <a:cxn ang="0">
                      <a:pos x="T0" y="T1"/>
                    </a:cxn>
                    <a:cxn ang="0">
                      <a:pos x="T2" y="T3"/>
                    </a:cxn>
                    <a:cxn ang="0">
                      <a:pos x="T4" y="T5"/>
                    </a:cxn>
                    <a:cxn ang="0">
                      <a:pos x="T6" y="T7"/>
                    </a:cxn>
                    <a:cxn ang="0">
                      <a:pos x="T8" y="T9"/>
                    </a:cxn>
                  </a:cxnLst>
                  <a:rect l="0" t="0" r="r" b="b"/>
                  <a:pathLst>
                    <a:path w="80" h="193">
                      <a:moveTo>
                        <a:pt x="0" y="75"/>
                      </a:moveTo>
                      <a:lnTo>
                        <a:pt x="80" y="0"/>
                      </a:lnTo>
                      <a:lnTo>
                        <a:pt x="80" y="131"/>
                      </a:lnTo>
                      <a:lnTo>
                        <a:pt x="0" y="193"/>
                      </a:lnTo>
                      <a:lnTo>
                        <a:pt x="0" y="75"/>
                      </a:lnTo>
                      <a:close/>
                    </a:path>
                  </a:pathLst>
                </a:custGeom>
                <a:solidFill>
                  <a:schemeClr val="accent2">
                    <a:lumMod val="75000"/>
                  </a:schemeClr>
                </a:solidFill>
                <a:ln>
                  <a:noFill/>
                </a:ln>
              </p:spPr>
              <p:txBody>
                <a:bodyPr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dirty="0">
                    <a:latin typeface="字魂59号-创粗黑" panose="00000500000000000000" pitchFamily="2" charset="-122"/>
                    <a:ea typeface="字魂59号-创粗黑" panose="00000500000000000000" pitchFamily="2" charset="-122"/>
                  </a:endParaRPr>
                </a:p>
              </p:txBody>
            </p:sp>
            <p:sp>
              <p:nvSpPr>
                <p:cNvPr id="152" name="Freeform: Shape 92"/>
                <p:cNvSpPr/>
                <p:nvPr/>
              </p:nvSpPr>
              <p:spPr bwMode="auto">
                <a:xfrm>
                  <a:off x="3171825" y="4849813"/>
                  <a:ext cx="127000" cy="282575"/>
                </a:xfrm>
                <a:custGeom>
                  <a:avLst/>
                  <a:gdLst>
                    <a:gd name="T0" fmla="*/ 0 w 80"/>
                    <a:gd name="T1" fmla="*/ 60 h 178"/>
                    <a:gd name="T2" fmla="*/ 80 w 80"/>
                    <a:gd name="T3" fmla="*/ 0 h 178"/>
                    <a:gd name="T4" fmla="*/ 80 w 80"/>
                    <a:gd name="T5" fmla="*/ 130 h 178"/>
                    <a:gd name="T6" fmla="*/ 0 w 80"/>
                    <a:gd name="T7" fmla="*/ 178 h 178"/>
                    <a:gd name="T8" fmla="*/ 0 w 80"/>
                    <a:gd name="T9" fmla="*/ 60 h 178"/>
                  </a:gdLst>
                  <a:ahLst/>
                  <a:cxnLst>
                    <a:cxn ang="0">
                      <a:pos x="T0" y="T1"/>
                    </a:cxn>
                    <a:cxn ang="0">
                      <a:pos x="T2" y="T3"/>
                    </a:cxn>
                    <a:cxn ang="0">
                      <a:pos x="T4" y="T5"/>
                    </a:cxn>
                    <a:cxn ang="0">
                      <a:pos x="T6" y="T7"/>
                    </a:cxn>
                    <a:cxn ang="0">
                      <a:pos x="T8" y="T9"/>
                    </a:cxn>
                  </a:cxnLst>
                  <a:rect l="0" t="0" r="r" b="b"/>
                  <a:pathLst>
                    <a:path w="80" h="178">
                      <a:moveTo>
                        <a:pt x="0" y="60"/>
                      </a:moveTo>
                      <a:lnTo>
                        <a:pt x="80" y="0"/>
                      </a:lnTo>
                      <a:lnTo>
                        <a:pt x="80" y="130"/>
                      </a:lnTo>
                      <a:lnTo>
                        <a:pt x="0" y="178"/>
                      </a:lnTo>
                      <a:lnTo>
                        <a:pt x="0" y="60"/>
                      </a:lnTo>
                      <a:close/>
                    </a:path>
                  </a:pathLst>
                </a:custGeom>
                <a:solidFill>
                  <a:schemeClr val="accent2">
                    <a:lumMod val="75000"/>
                  </a:schemeClr>
                </a:solidFill>
                <a:ln>
                  <a:noFill/>
                </a:ln>
              </p:spPr>
              <p:txBody>
                <a:bodyPr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dirty="0">
                    <a:latin typeface="字魂59号-创粗黑" panose="00000500000000000000" pitchFamily="2" charset="-122"/>
                    <a:ea typeface="字魂59号-创粗黑" panose="00000500000000000000" pitchFamily="2" charset="-122"/>
                  </a:endParaRPr>
                </a:p>
              </p:txBody>
            </p:sp>
            <p:sp>
              <p:nvSpPr>
                <p:cNvPr id="153" name="Freeform: Shape 93"/>
                <p:cNvSpPr/>
                <p:nvPr/>
              </p:nvSpPr>
              <p:spPr bwMode="auto">
                <a:xfrm>
                  <a:off x="3171825" y="5102225"/>
                  <a:ext cx="127000" cy="257175"/>
                </a:xfrm>
                <a:custGeom>
                  <a:avLst/>
                  <a:gdLst>
                    <a:gd name="T0" fmla="*/ 0 w 80"/>
                    <a:gd name="T1" fmla="*/ 44 h 162"/>
                    <a:gd name="T2" fmla="*/ 80 w 80"/>
                    <a:gd name="T3" fmla="*/ 0 h 162"/>
                    <a:gd name="T4" fmla="*/ 80 w 80"/>
                    <a:gd name="T5" fmla="*/ 130 h 162"/>
                    <a:gd name="T6" fmla="*/ 0 w 80"/>
                    <a:gd name="T7" fmla="*/ 162 h 162"/>
                    <a:gd name="T8" fmla="*/ 0 w 80"/>
                    <a:gd name="T9" fmla="*/ 44 h 162"/>
                  </a:gdLst>
                  <a:ahLst/>
                  <a:cxnLst>
                    <a:cxn ang="0">
                      <a:pos x="T0" y="T1"/>
                    </a:cxn>
                    <a:cxn ang="0">
                      <a:pos x="T2" y="T3"/>
                    </a:cxn>
                    <a:cxn ang="0">
                      <a:pos x="T4" y="T5"/>
                    </a:cxn>
                    <a:cxn ang="0">
                      <a:pos x="T6" y="T7"/>
                    </a:cxn>
                    <a:cxn ang="0">
                      <a:pos x="T8" y="T9"/>
                    </a:cxn>
                  </a:cxnLst>
                  <a:rect l="0" t="0" r="r" b="b"/>
                  <a:pathLst>
                    <a:path w="80" h="162">
                      <a:moveTo>
                        <a:pt x="0" y="44"/>
                      </a:moveTo>
                      <a:lnTo>
                        <a:pt x="80" y="0"/>
                      </a:lnTo>
                      <a:lnTo>
                        <a:pt x="80" y="130"/>
                      </a:lnTo>
                      <a:lnTo>
                        <a:pt x="0" y="162"/>
                      </a:lnTo>
                      <a:lnTo>
                        <a:pt x="0" y="44"/>
                      </a:lnTo>
                      <a:close/>
                    </a:path>
                  </a:pathLst>
                </a:custGeom>
                <a:solidFill>
                  <a:schemeClr val="accent2">
                    <a:lumMod val="75000"/>
                  </a:schemeClr>
                </a:solidFill>
                <a:ln>
                  <a:noFill/>
                </a:ln>
              </p:spPr>
              <p:txBody>
                <a:bodyPr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dirty="0">
                    <a:latin typeface="字魂59号-创粗黑" panose="00000500000000000000" pitchFamily="2" charset="-122"/>
                    <a:ea typeface="字魂59号-创粗黑" panose="00000500000000000000" pitchFamily="2" charset="-122"/>
                  </a:endParaRPr>
                </a:p>
              </p:txBody>
            </p:sp>
            <p:sp>
              <p:nvSpPr>
                <p:cNvPr id="154" name="Freeform: Shape 94"/>
                <p:cNvSpPr/>
                <p:nvPr/>
              </p:nvSpPr>
              <p:spPr bwMode="auto">
                <a:xfrm>
                  <a:off x="3171825" y="5353050"/>
                  <a:ext cx="127000" cy="234950"/>
                </a:xfrm>
                <a:custGeom>
                  <a:avLst/>
                  <a:gdLst>
                    <a:gd name="T0" fmla="*/ 0 w 80"/>
                    <a:gd name="T1" fmla="*/ 30 h 148"/>
                    <a:gd name="T2" fmla="*/ 80 w 80"/>
                    <a:gd name="T3" fmla="*/ 0 h 148"/>
                    <a:gd name="T4" fmla="*/ 80 w 80"/>
                    <a:gd name="T5" fmla="*/ 131 h 148"/>
                    <a:gd name="T6" fmla="*/ 0 w 80"/>
                    <a:gd name="T7" fmla="*/ 148 h 148"/>
                    <a:gd name="T8" fmla="*/ 0 w 80"/>
                    <a:gd name="T9" fmla="*/ 30 h 148"/>
                  </a:gdLst>
                  <a:ahLst/>
                  <a:cxnLst>
                    <a:cxn ang="0">
                      <a:pos x="T0" y="T1"/>
                    </a:cxn>
                    <a:cxn ang="0">
                      <a:pos x="T2" y="T3"/>
                    </a:cxn>
                    <a:cxn ang="0">
                      <a:pos x="T4" y="T5"/>
                    </a:cxn>
                    <a:cxn ang="0">
                      <a:pos x="T6" y="T7"/>
                    </a:cxn>
                    <a:cxn ang="0">
                      <a:pos x="T8" y="T9"/>
                    </a:cxn>
                  </a:cxnLst>
                  <a:rect l="0" t="0" r="r" b="b"/>
                  <a:pathLst>
                    <a:path w="80" h="148">
                      <a:moveTo>
                        <a:pt x="0" y="30"/>
                      </a:moveTo>
                      <a:lnTo>
                        <a:pt x="80" y="0"/>
                      </a:lnTo>
                      <a:lnTo>
                        <a:pt x="80" y="131"/>
                      </a:lnTo>
                      <a:lnTo>
                        <a:pt x="0" y="148"/>
                      </a:lnTo>
                      <a:lnTo>
                        <a:pt x="0" y="30"/>
                      </a:lnTo>
                      <a:close/>
                    </a:path>
                  </a:pathLst>
                </a:custGeom>
                <a:solidFill>
                  <a:schemeClr val="accent2">
                    <a:lumMod val="75000"/>
                  </a:schemeClr>
                </a:solidFill>
                <a:ln>
                  <a:noFill/>
                </a:ln>
              </p:spPr>
              <p:txBody>
                <a:bodyPr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dirty="0">
                    <a:latin typeface="字魂59号-创粗黑" panose="00000500000000000000" pitchFamily="2" charset="-122"/>
                    <a:ea typeface="字魂59号-创粗黑" panose="00000500000000000000" pitchFamily="2" charset="-122"/>
                  </a:endParaRPr>
                </a:p>
              </p:txBody>
            </p:sp>
            <p:sp>
              <p:nvSpPr>
                <p:cNvPr id="155" name="Freeform: Shape 95"/>
                <p:cNvSpPr/>
                <p:nvPr/>
              </p:nvSpPr>
              <p:spPr bwMode="auto">
                <a:xfrm>
                  <a:off x="3171825" y="5605463"/>
                  <a:ext cx="127000" cy="209550"/>
                </a:xfrm>
                <a:custGeom>
                  <a:avLst/>
                  <a:gdLst>
                    <a:gd name="T0" fmla="*/ 0 w 80"/>
                    <a:gd name="T1" fmla="*/ 14 h 132"/>
                    <a:gd name="T2" fmla="*/ 80 w 80"/>
                    <a:gd name="T3" fmla="*/ 0 h 132"/>
                    <a:gd name="T4" fmla="*/ 80 w 80"/>
                    <a:gd name="T5" fmla="*/ 131 h 132"/>
                    <a:gd name="T6" fmla="*/ 0 w 80"/>
                    <a:gd name="T7" fmla="*/ 132 h 132"/>
                    <a:gd name="T8" fmla="*/ 0 w 80"/>
                    <a:gd name="T9" fmla="*/ 14 h 132"/>
                  </a:gdLst>
                  <a:ahLst/>
                  <a:cxnLst>
                    <a:cxn ang="0">
                      <a:pos x="T0" y="T1"/>
                    </a:cxn>
                    <a:cxn ang="0">
                      <a:pos x="T2" y="T3"/>
                    </a:cxn>
                    <a:cxn ang="0">
                      <a:pos x="T4" y="T5"/>
                    </a:cxn>
                    <a:cxn ang="0">
                      <a:pos x="T6" y="T7"/>
                    </a:cxn>
                    <a:cxn ang="0">
                      <a:pos x="T8" y="T9"/>
                    </a:cxn>
                  </a:cxnLst>
                  <a:rect l="0" t="0" r="r" b="b"/>
                  <a:pathLst>
                    <a:path w="80" h="132">
                      <a:moveTo>
                        <a:pt x="0" y="14"/>
                      </a:moveTo>
                      <a:lnTo>
                        <a:pt x="80" y="0"/>
                      </a:lnTo>
                      <a:lnTo>
                        <a:pt x="80" y="131"/>
                      </a:lnTo>
                      <a:lnTo>
                        <a:pt x="0" y="132"/>
                      </a:lnTo>
                      <a:lnTo>
                        <a:pt x="0" y="14"/>
                      </a:lnTo>
                      <a:close/>
                    </a:path>
                  </a:pathLst>
                </a:custGeom>
                <a:solidFill>
                  <a:schemeClr val="accent2">
                    <a:lumMod val="75000"/>
                  </a:schemeClr>
                </a:solidFill>
                <a:ln>
                  <a:noFill/>
                </a:ln>
              </p:spPr>
              <p:txBody>
                <a:bodyPr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dirty="0">
                    <a:latin typeface="字魂59号-创粗黑" panose="00000500000000000000" pitchFamily="2" charset="-122"/>
                    <a:ea typeface="字魂59号-创粗黑" panose="00000500000000000000" pitchFamily="2" charset="-122"/>
                  </a:endParaRPr>
                </a:p>
              </p:txBody>
            </p:sp>
            <p:sp>
              <p:nvSpPr>
                <p:cNvPr id="156" name="Freeform: Shape 96"/>
                <p:cNvSpPr/>
                <p:nvPr/>
              </p:nvSpPr>
              <p:spPr bwMode="auto">
                <a:xfrm>
                  <a:off x="3049588" y="4524375"/>
                  <a:ext cx="90488" cy="306388"/>
                </a:xfrm>
                <a:custGeom>
                  <a:avLst/>
                  <a:gdLst>
                    <a:gd name="T0" fmla="*/ 0 w 57"/>
                    <a:gd name="T1" fmla="*/ 90 h 193"/>
                    <a:gd name="T2" fmla="*/ 57 w 57"/>
                    <a:gd name="T3" fmla="*/ 0 h 193"/>
                    <a:gd name="T4" fmla="*/ 57 w 57"/>
                    <a:gd name="T5" fmla="*/ 115 h 193"/>
                    <a:gd name="T6" fmla="*/ 0 w 57"/>
                    <a:gd name="T7" fmla="*/ 193 h 193"/>
                    <a:gd name="T8" fmla="*/ 0 w 57"/>
                    <a:gd name="T9" fmla="*/ 90 h 193"/>
                  </a:gdLst>
                  <a:ahLst/>
                  <a:cxnLst>
                    <a:cxn ang="0">
                      <a:pos x="T0" y="T1"/>
                    </a:cxn>
                    <a:cxn ang="0">
                      <a:pos x="T2" y="T3"/>
                    </a:cxn>
                    <a:cxn ang="0">
                      <a:pos x="T4" y="T5"/>
                    </a:cxn>
                    <a:cxn ang="0">
                      <a:pos x="T6" y="T7"/>
                    </a:cxn>
                    <a:cxn ang="0">
                      <a:pos x="T8" y="T9"/>
                    </a:cxn>
                  </a:cxnLst>
                  <a:rect l="0" t="0" r="r" b="b"/>
                  <a:pathLst>
                    <a:path w="57" h="193">
                      <a:moveTo>
                        <a:pt x="0" y="90"/>
                      </a:moveTo>
                      <a:lnTo>
                        <a:pt x="57" y="0"/>
                      </a:lnTo>
                      <a:lnTo>
                        <a:pt x="57" y="115"/>
                      </a:lnTo>
                      <a:lnTo>
                        <a:pt x="0" y="193"/>
                      </a:lnTo>
                      <a:lnTo>
                        <a:pt x="0" y="90"/>
                      </a:lnTo>
                      <a:close/>
                    </a:path>
                  </a:pathLst>
                </a:custGeom>
                <a:solidFill>
                  <a:schemeClr val="accent2">
                    <a:lumMod val="75000"/>
                  </a:schemeClr>
                </a:solidFill>
                <a:ln>
                  <a:noFill/>
                </a:ln>
              </p:spPr>
              <p:txBody>
                <a:bodyPr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dirty="0">
                    <a:latin typeface="字魂59号-创粗黑" panose="00000500000000000000" pitchFamily="2" charset="-122"/>
                    <a:ea typeface="字魂59号-创粗黑" panose="00000500000000000000" pitchFamily="2" charset="-122"/>
                  </a:endParaRPr>
                </a:p>
              </p:txBody>
            </p:sp>
            <p:sp>
              <p:nvSpPr>
                <p:cNvPr id="157" name="Freeform: Shape 97"/>
                <p:cNvSpPr/>
                <p:nvPr/>
              </p:nvSpPr>
              <p:spPr bwMode="auto">
                <a:xfrm>
                  <a:off x="3049588" y="4746625"/>
                  <a:ext cx="90488" cy="280988"/>
                </a:xfrm>
                <a:custGeom>
                  <a:avLst/>
                  <a:gdLst>
                    <a:gd name="T0" fmla="*/ 0 w 57"/>
                    <a:gd name="T1" fmla="*/ 75 h 177"/>
                    <a:gd name="T2" fmla="*/ 57 w 57"/>
                    <a:gd name="T3" fmla="*/ 0 h 177"/>
                    <a:gd name="T4" fmla="*/ 57 w 57"/>
                    <a:gd name="T5" fmla="*/ 115 h 177"/>
                    <a:gd name="T6" fmla="*/ 0 w 57"/>
                    <a:gd name="T7" fmla="*/ 177 h 177"/>
                    <a:gd name="T8" fmla="*/ 0 w 57"/>
                    <a:gd name="T9" fmla="*/ 75 h 177"/>
                  </a:gdLst>
                  <a:ahLst/>
                  <a:cxnLst>
                    <a:cxn ang="0">
                      <a:pos x="T0" y="T1"/>
                    </a:cxn>
                    <a:cxn ang="0">
                      <a:pos x="T2" y="T3"/>
                    </a:cxn>
                    <a:cxn ang="0">
                      <a:pos x="T4" y="T5"/>
                    </a:cxn>
                    <a:cxn ang="0">
                      <a:pos x="T6" y="T7"/>
                    </a:cxn>
                    <a:cxn ang="0">
                      <a:pos x="T8" y="T9"/>
                    </a:cxn>
                  </a:cxnLst>
                  <a:rect l="0" t="0" r="r" b="b"/>
                  <a:pathLst>
                    <a:path w="57" h="177">
                      <a:moveTo>
                        <a:pt x="0" y="75"/>
                      </a:moveTo>
                      <a:lnTo>
                        <a:pt x="57" y="0"/>
                      </a:lnTo>
                      <a:lnTo>
                        <a:pt x="57" y="115"/>
                      </a:lnTo>
                      <a:lnTo>
                        <a:pt x="0" y="177"/>
                      </a:lnTo>
                      <a:lnTo>
                        <a:pt x="0" y="75"/>
                      </a:lnTo>
                      <a:close/>
                    </a:path>
                  </a:pathLst>
                </a:custGeom>
                <a:solidFill>
                  <a:schemeClr val="accent2">
                    <a:lumMod val="75000"/>
                  </a:schemeClr>
                </a:solidFill>
                <a:ln>
                  <a:noFill/>
                </a:ln>
              </p:spPr>
              <p:txBody>
                <a:bodyPr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dirty="0">
                    <a:latin typeface="字魂59号-创粗黑" panose="00000500000000000000" pitchFamily="2" charset="-122"/>
                    <a:ea typeface="字魂59号-创粗黑" panose="00000500000000000000" pitchFamily="2" charset="-122"/>
                  </a:endParaRPr>
                </a:p>
              </p:txBody>
            </p:sp>
            <p:sp>
              <p:nvSpPr>
                <p:cNvPr id="158" name="Freeform: Shape 98"/>
                <p:cNvSpPr/>
                <p:nvPr/>
              </p:nvSpPr>
              <p:spPr bwMode="auto">
                <a:xfrm>
                  <a:off x="3049588" y="4968875"/>
                  <a:ext cx="90488" cy="257175"/>
                </a:xfrm>
                <a:custGeom>
                  <a:avLst/>
                  <a:gdLst>
                    <a:gd name="T0" fmla="*/ 0 w 57"/>
                    <a:gd name="T1" fmla="*/ 59 h 162"/>
                    <a:gd name="T2" fmla="*/ 57 w 57"/>
                    <a:gd name="T3" fmla="*/ 0 h 162"/>
                    <a:gd name="T4" fmla="*/ 57 w 57"/>
                    <a:gd name="T5" fmla="*/ 114 h 162"/>
                    <a:gd name="T6" fmla="*/ 0 w 57"/>
                    <a:gd name="T7" fmla="*/ 162 h 162"/>
                    <a:gd name="T8" fmla="*/ 0 w 57"/>
                    <a:gd name="T9" fmla="*/ 59 h 162"/>
                  </a:gdLst>
                  <a:ahLst/>
                  <a:cxnLst>
                    <a:cxn ang="0">
                      <a:pos x="T0" y="T1"/>
                    </a:cxn>
                    <a:cxn ang="0">
                      <a:pos x="T2" y="T3"/>
                    </a:cxn>
                    <a:cxn ang="0">
                      <a:pos x="T4" y="T5"/>
                    </a:cxn>
                    <a:cxn ang="0">
                      <a:pos x="T6" y="T7"/>
                    </a:cxn>
                    <a:cxn ang="0">
                      <a:pos x="T8" y="T9"/>
                    </a:cxn>
                  </a:cxnLst>
                  <a:rect l="0" t="0" r="r" b="b"/>
                  <a:pathLst>
                    <a:path w="57" h="162">
                      <a:moveTo>
                        <a:pt x="0" y="59"/>
                      </a:moveTo>
                      <a:lnTo>
                        <a:pt x="57" y="0"/>
                      </a:lnTo>
                      <a:lnTo>
                        <a:pt x="57" y="114"/>
                      </a:lnTo>
                      <a:lnTo>
                        <a:pt x="0" y="162"/>
                      </a:lnTo>
                      <a:lnTo>
                        <a:pt x="0" y="59"/>
                      </a:lnTo>
                      <a:close/>
                    </a:path>
                  </a:pathLst>
                </a:custGeom>
                <a:solidFill>
                  <a:schemeClr val="accent2">
                    <a:lumMod val="75000"/>
                  </a:schemeClr>
                </a:solidFill>
                <a:ln>
                  <a:noFill/>
                </a:ln>
              </p:spPr>
              <p:txBody>
                <a:bodyPr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dirty="0">
                    <a:latin typeface="字魂59号-创粗黑" panose="00000500000000000000" pitchFamily="2" charset="-122"/>
                    <a:ea typeface="字魂59号-创粗黑" panose="00000500000000000000" pitchFamily="2" charset="-122"/>
                  </a:endParaRPr>
                </a:p>
              </p:txBody>
            </p:sp>
            <p:sp>
              <p:nvSpPr>
                <p:cNvPr id="159" name="Freeform: Shape 99"/>
                <p:cNvSpPr/>
                <p:nvPr/>
              </p:nvSpPr>
              <p:spPr bwMode="auto">
                <a:xfrm>
                  <a:off x="3049588" y="5189538"/>
                  <a:ext cx="90488" cy="233363"/>
                </a:xfrm>
                <a:custGeom>
                  <a:avLst/>
                  <a:gdLst>
                    <a:gd name="T0" fmla="*/ 0 w 57"/>
                    <a:gd name="T1" fmla="*/ 45 h 147"/>
                    <a:gd name="T2" fmla="*/ 57 w 57"/>
                    <a:gd name="T3" fmla="*/ 0 h 147"/>
                    <a:gd name="T4" fmla="*/ 57 w 57"/>
                    <a:gd name="T5" fmla="*/ 115 h 147"/>
                    <a:gd name="T6" fmla="*/ 0 w 57"/>
                    <a:gd name="T7" fmla="*/ 147 h 147"/>
                    <a:gd name="T8" fmla="*/ 0 w 57"/>
                    <a:gd name="T9" fmla="*/ 45 h 147"/>
                  </a:gdLst>
                  <a:ahLst/>
                  <a:cxnLst>
                    <a:cxn ang="0">
                      <a:pos x="T0" y="T1"/>
                    </a:cxn>
                    <a:cxn ang="0">
                      <a:pos x="T2" y="T3"/>
                    </a:cxn>
                    <a:cxn ang="0">
                      <a:pos x="T4" y="T5"/>
                    </a:cxn>
                    <a:cxn ang="0">
                      <a:pos x="T6" y="T7"/>
                    </a:cxn>
                    <a:cxn ang="0">
                      <a:pos x="T8" y="T9"/>
                    </a:cxn>
                  </a:cxnLst>
                  <a:rect l="0" t="0" r="r" b="b"/>
                  <a:pathLst>
                    <a:path w="57" h="147">
                      <a:moveTo>
                        <a:pt x="0" y="45"/>
                      </a:moveTo>
                      <a:lnTo>
                        <a:pt x="57" y="0"/>
                      </a:lnTo>
                      <a:lnTo>
                        <a:pt x="57" y="115"/>
                      </a:lnTo>
                      <a:lnTo>
                        <a:pt x="0" y="147"/>
                      </a:lnTo>
                      <a:lnTo>
                        <a:pt x="0" y="45"/>
                      </a:lnTo>
                      <a:close/>
                    </a:path>
                  </a:pathLst>
                </a:custGeom>
                <a:solidFill>
                  <a:schemeClr val="accent2">
                    <a:lumMod val="75000"/>
                  </a:schemeClr>
                </a:solidFill>
                <a:ln>
                  <a:noFill/>
                </a:ln>
              </p:spPr>
              <p:txBody>
                <a:bodyPr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dirty="0">
                    <a:latin typeface="字魂59号-创粗黑" panose="00000500000000000000" pitchFamily="2" charset="-122"/>
                    <a:ea typeface="字魂59号-创粗黑" panose="00000500000000000000" pitchFamily="2" charset="-122"/>
                  </a:endParaRPr>
                </a:p>
              </p:txBody>
            </p:sp>
            <p:sp>
              <p:nvSpPr>
                <p:cNvPr id="160" name="Freeform: Shape 100"/>
                <p:cNvSpPr/>
                <p:nvPr/>
              </p:nvSpPr>
              <p:spPr bwMode="auto">
                <a:xfrm>
                  <a:off x="3049588" y="5411788"/>
                  <a:ext cx="90488" cy="207963"/>
                </a:xfrm>
                <a:custGeom>
                  <a:avLst/>
                  <a:gdLst>
                    <a:gd name="T0" fmla="*/ 0 w 57"/>
                    <a:gd name="T1" fmla="*/ 29 h 131"/>
                    <a:gd name="T2" fmla="*/ 57 w 57"/>
                    <a:gd name="T3" fmla="*/ 0 h 131"/>
                    <a:gd name="T4" fmla="*/ 57 w 57"/>
                    <a:gd name="T5" fmla="*/ 115 h 131"/>
                    <a:gd name="T6" fmla="*/ 0 w 57"/>
                    <a:gd name="T7" fmla="*/ 131 h 131"/>
                    <a:gd name="T8" fmla="*/ 0 w 57"/>
                    <a:gd name="T9" fmla="*/ 29 h 131"/>
                  </a:gdLst>
                  <a:ahLst/>
                  <a:cxnLst>
                    <a:cxn ang="0">
                      <a:pos x="T0" y="T1"/>
                    </a:cxn>
                    <a:cxn ang="0">
                      <a:pos x="T2" y="T3"/>
                    </a:cxn>
                    <a:cxn ang="0">
                      <a:pos x="T4" y="T5"/>
                    </a:cxn>
                    <a:cxn ang="0">
                      <a:pos x="T6" y="T7"/>
                    </a:cxn>
                    <a:cxn ang="0">
                      <a:pos x="T8" y="T9"/>
                    </a:cxn>
                  </a:cxnLst>
                  <a:rect l="0" t="0" r="r" b="b"/>
                  <a:pathLst>
                    <a:path w="57" h="131">
                      <a:moveTo>
                        <a:pt x="0" y="29"/>
                      </a:moveTo>
                      <a:lnTo>
                        <a:pt x="57" y="0"/>
                      </a:lnTo>
                      <a:lnTo>
                        <a:pt x="57" y="115"/>
                      </a:lnTo>
                      <a:lnTo>
                        <a:pt x="0" y="131"/>
                      </a:lnTo>
                      <a:lnTo>
                        <a:pt x="0" y="29"/>
                      </a:lnTo>
                      <a:close/>
                    </a:path>
                  </a:pathLst>
                </a:custGeom>
                <a:solidFill>
                  <a:schemeClr val="accent2">
                    <a:lumMod val="75000"/>
                  </a:schemeClr>
                </a:solidFill>
                <a:ln>
                  <a:noFill/>
                </a:ln>
              </p:spPr>
              <p:txBody>
                <a:bodyPr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dirty="0">
                    <a:latin typeface="字魂59号-创粗黑" panose="00000500000000000000" pitchFamily="2" charset="-122"/>
                    <a:ea typeface="字魂59号-创粗黑" panose="00000500000000000000" pitchFamily="2" charset="-122"/>
                  </a:endParaRPr>
                </a:p>
              </p:txBody>
            </p:sp>
            <p:sp>
              <p:nvSpPr>
                <p:cNvPr id="161" name="Freeform: Shape 101"/>
                <p:cNvSpPr/>
                <p:nvPr/>
              </p:nvSpPr>
              <p:spPr bwMode="auto">
                <a:xfrm>
                  <a:off x="3049588" y="5634038"/>
                  <a:ext cx="90488" cy="184150"/>
                </a:xfrm>
                <a:custGeom>
                  <a:avLst/>
                  <a:gdLst>
                    <a:gd name="T0" fmla="*/ 0 w 57"/>
                    <a:gd name="T1" fmla="*/ 13 h 116"/>
                    <a:gd name="T2" fmla="*/ 57 w 57"/>
                    <a:gd name="T3" fmla="*/ 0 h 116"/>
                    <a:gd name="T4" fmla="*/ 57 w 57"/>
                    <a:gd name="T5" fmla="*/ 114 h 116"/>
                    <a:gd name="T6" fmla="*/ 0 w 57"/>
                    <a:gd name="T7" fmla="*/ 116 h 116"/>
                    <a:gd name="T8" fmla="*/ 0 w 57"/>
                    <a:gd name="T9" fmla="*/ 13 h 116"/>
                  </a:gdLst>
                  <a:ahLst/>
                  <a:cxnLst>
                    <a:cxn ang="0">
                      <a:pos x="T0" y="T1"/>
                    </a:cxn>
                    <a:cxn ang="0">
                      <a:pos x="T2" y="T3"/>
                    </a:cxn>
                    <a:cxn ang="0">
                      <a:pos x="T4" y="T5"/>
                    </a:cxn>
                    <a:cxn ang="0">
                      <a:pos x="T6" y="T7"/>
                    </a:cxn>
                    <a:cxn ang="0">
                      <a:pos x="T8" y="T9"/>
                    </a:cxn>
                  </a:cxnLst>
                  <a:rect l="0" t="0" r="r" b="b"/>
                  <a:pathLst>
                    <a:path w="57" h="116">
                      <a:moveTo>
                        <a:pt x="0" y="13"/>
                      </a:moveTo>
                      <a:lnTo>
                        <a:pt x="57" y="0"/>
                      </a:lnTo>
                      <a:lnTo>
                        <a:pt x="57" y="114"/>
                      </a:lnTo>
                      <a:lnTo>
                        <a:pt x="0" y="116"/>
                      </a:lnTo>
                      <a:lnTo>
                        <a:pt x="0" y="13"/>
                      </a:lnTo>
                      <a:close/>
                    </a:path>
                  </a:pathLst>
                </a:custGeom>
                <a:solidFill>
                  <a:schemeClr val="accent2">
                    <a:lumMod val="75000"/>
                  </a:schemeClr>
                </a:solidFill>
                <a:ln>
                  <a:noFill/>
                </a:ln>
              </p:spPr>
              <p:txBody>
                <a:bodyPr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dirty="0">
                    <a:latin typeface="字魂59号-创粗黑" panose="00000500000000000000" pitchFamily="2" charset="-122"/>
                    <a:ea typeface="字魂59号-创粗黑" panose="00000500000000000000" pitchFamily="2" charset="-122"/>
                  </a:endParaRPr>
                </a:p>
              </p:txBody>
            </p:sp>
          </p:grpSp>
        </p:grpSp>
        <p:grpSp>
          <p:nvGrpSpPr>
            <p:cNvPr id="44" name="Group 120"/>
            <p:cNvGrpSpPr/>
            <p:nvPr/>
          </p:nvGrpSpPr>
          <p:grpSpPr>
            <a:xfrm>
              <a:off x="2488406" y="5017040"/>
              <a:ext cx="920750" cy="1158876"/>
              <a:chOff x="2093913" y="4664075"/>
              <a:chExt cx="920750" cy="1158876"/>
            </a:xfrm>
          </p:grpSpPr>
          <p:grpSp>
            <p:nvGrpSpPr>
              <p:cNvPr id="104" name="Group 121"/>
              <p:cNvGrpSpPr/>
              <p:nvPr/>
            </p:nvGrpSpPr>
            <p:grpSpPr>
              <a:xfrm>
                <a:off x="2447925" y="4664075"/>
                <a:ext cx="566738" cy="1154113"/>
                <a:chOff x="2447925" y="4664075"/>
                <a:chExt cx="566738" cy="1154113"/>
              </a:xfrm>
            </p:grpSpPr>
            <p:sp>
              <p:nvSpPr>
                <p:cNvPr id="124" name="Rectangle 141"/>
                <p:cNvSpPr/>
                <p:nvPr/>
              </p:nvSpPr>
              <p:spPr bwMode="auto">
                <a:xfrm>
                  <a:off x="2852738" y="5654675"/>
                  <a:ext cx="161925" cy="163513"/>
                </a:xfrm>
                <a:prstGeom prst="rect">
                  <a:avLst/>
                </a:prstGeom>
                <a:solidFill>
                  <a:schemeClr val="accent3"/>
                </a:solidFill>
                <a:ln>
                  <a:noFill/>
                </a:ln>
              </p:spPr>
              <p:txBody>
                <a:bodyPr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dirty="0">
                    <a:latin typeface="字魂59号-创粗黑" panose="00000500000000000000" pitchFamily="2" charset="-122"/>
                    <a:ea typeface="字魂59号-创粗黑" panose="00000500000000000000" pitchFamily="2" charset="-122"/>
                  </a:endParaRPr>
                </a:p>
              </p:txBody>
            </p:sp>
            <p:sp>
              <p:nvSpPr>
                <p:cNvPr id="125" name="Rectangle 142"/>
                <p:cNvSpPr/>
                <p:nvPr/>
              </p:nvSpPr>
              <p:spPr bwMode="auto">
                <a:xfrm>
                  <a:off x="2852738" y="5456238"/>
                  <a:ext cx="161925" cy="163513"/>
                </a:xfrm>
                <a:prstGeom prst="rect">
                  <a:avLst/>
                </a:prstGeom>
                <a:solidFill>
                  <a:schemeClr val="accent3"/>
                </a:solidFill>
                <a:ln>
                  <a:noFill/>
                </a:ln>
              </p:spPr>
              <p:txBody>
                <a:bodyPr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dirty="0">
                    <a:latin typeface="字魂59号-创粗黑" panose="00000500000000000000" pitchFamily="2" charset="-122"/>
                    <a:ea typeface="字魂59号-创粗黑" panose="00000500000000000000" pitchFamily="2" charset="-122"/>
                  </a:endParaRPr>
                </a:p>
              </p:txBody>
            </p:sp>
            <p:sp>
              <p:nvSpPr>
                <p:cNvPr id="126" name="Rectangle 143"/>
                <p:cNvSpPr/>
                <p:nvPr/>
              </p:nvSpPr>
              <p:spPr bwMode="auto">
                <a:xfrm>
                  <a:off x="2852738" y="5259388"/>
                  <a:ext cx="161925" cy="161925"/>
                </a:xfrm>
                <a:prstGeom prst="rect">
                  <a:avLst/>
                </a:prstGeom>
                <a:solidFill>
                  <a:schemeClr val="accent3"/>
                </a:solidFill>
                <a:ln>
                  <a:noFill/>
                </a:ln>
              </p:spPr>
              <p:txBody>
                <a:bodyPr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dirty="0">
                    <a:latin typeface="字魂59号-创粗黑" panose="00000500000000000000" pitchFamily="2" charset="-122"/>
                    <a:ea typeface="字魂59号-创粗黑" panose="00000500000000000000" pitchFamily="2" charset="-122"/>
                  </a:endParaRPr>
                </a:p>
              </p:txBody>
            </p:sp>
            <p:sp>
              <p:nvSpPr>
                <p:cNvPr id="127" name="Rectangle 144"/>
                <p:cNvSpPr/>
                <p:nvPr/>
              </p:nvSpPr>
              <p:spPr bwMode="auto">
                <a:xfrm>
                  <a:off x="2852738" y="5060950"/>
                  <a:ext cx="161925" cy="161925"/>
                </a:xfrm>
                <a:prstGeom prst="rect">
                  <a:avLst/>
                </a:prstGeom>
                <a:solidFill>
                  <a:schemeClr val="accent3"/>
                </a:solidFill>
                <a:ln>
                  <a:noFill/>
                </a:ln>
              </p:spPr>
              <p:txBody>
                <a:bodyPr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dirty="0">
                    <a:latin typeface="字魂59号-创粗黑" panose="00000500000000000000" pitchFamily="2" charset="-122"/>
                    <a:ea typeface="字魂59号-创粗黑" panose="00000500000000000000" pitchFamily="2" charset="-122"/>
                  </a:endParaRPr>
                </a:p>
              </p:txBody>
            </p:sp>
            <p:sp>
              <p:nvSpPr>
                <p:cNvPr id="128" name="Rectangle 145"/>
                <p:cNvSpPr/>
                <p:nvPr/>
              </p:nvSpPr>
              <p:spPr bwMode="auto">
                <a:xfrm>
                  <a:off x="2852738" y="4862513"/>
                  <a:ext cx="161925" cy="163513"/>
                </a:xfrm>
                <a:prstGeom prst="rect">
                  <a:avLst/>
                </a:prstGeom>
                <a:solidFill>
                  <a:schemeClr val="accent3"/>
                </a:solidFill>
                <a:ln>
                  <a:noFill/>
                </a:ln>
              </p:spPr>
              <p:txBody>
                <a:bodyPr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dirty="0">
                    <a:latin typeface="字魂59号-创粗黑" panose="00000500000000000000" pitchFamily="2" charset="-122"/>
                    <a:ea typeface="字魂59号-创粗黑" panose="00000500000000000000" pitchFamily="2" charset="-122"/>
                  </a:endParaRPr>
                </a:p>
              </p:txBody>
            </p:sp>
            <p:sp>
              <p:nvSpPr>
                <p:cNvPr id="129" name="Rectangle 146"/>
                <p:cNvSpPr/>
                <p:nvPr/>
              </p:nvSpPr>
              <p:spPr bwMode="auto">
                <a:xfrm>
                  <a:off x="2852738" y="4664075"/>
                  <a:ext cx="161925" cy="163513"/>
                </a:xfrm>
                <a:prstGeom prst="rect">
                  <a:avLst/>
                </a:prstGeom>
                <a:solidFill>
                  <a:schemeClr val="accent3"/>
                </a:solidFill>
                <a:ln>
                  <a:noFill/>
                </a:ln>
              </p:spPr>
              <p:txBody>
                <a:bodyPr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dirty="0">
                    <a:latin typeface="字魂59号-创粗黑" panose="00000500000000000000" pitchFamily="2" charset="-122"/>
                    <a:ea typeface="字魂59号-创粗黑" panose="00000500000000000000" pitchFamily="2" charset="-122"/>
                  </a:endParaRPr>
                </a:p>
              </p:txBody>
            </p:sp>
            <p:sp>
              <p:nvSpPr>
                <p:cNvPr id="130" name="Rectangle 147"/>
                <p:cNvSpPr/>
                <p:nvPr/>
              </p:nvSpPr>
              <p:spPr bwMode="auto">
                <a:xfrm>
                  <a:off x="2651125" y="5654675"/>
                  <a:ext cx="161925" cy="163513"/>
                </a:xfrm>
                <a:prstGeom prst="rect">
                  <a:avLst/>
                </a:prstGeom>
                <a:solidFill>
                  <a:schemeClr val="accent3"/>
                </a:solidFill>
                <a:ln>
                  <a:noFill/>
                </a:ln>
              </p:spPr>
              <p:txBody>
                <a:bodyPr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dirty="0">
                    <a:latin typeface="字魂59号-创粗黑" panose="00000500000000000000" pitchFamily="2" charset="-122"/>
                    <a:ea typeface="字魂59号-创粗黑" panose="00000500000000000000" pitchFamily="2" charset="-122"/>
                  </a:endParaRPr>
                </a:p>
              </p:txBody>
            </p:sp>
            <p:sp>
              <p:nvSpPr>
                <p:cNvPr id="131" name="Rectangle 148"/>
                <p:cNvSpPr/>
                <p:nvPr/>
              </p:nvSpPr>
              <p:spPr bwMode="auto">
                <a:xfrm>
                  <a:off x="2651125" y="5456238"/>
                  <a:ext cx="161925" cy="163513"/>
                </a:xfrm>
                <a:prstGeom prst="rect">
                  <a:avLst/>
                </a:prstGeom>
                <a:solidFill>
                  <a:schemeClr val="accent3"/>
                </a:solidFill>
                <a:ln>
                  <a:noFill/>
                </a:ln>
              </p:spPr>
              <p:txBody>
                <a:bodyPr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dirty="0">
                    <a:latin typeface="字魂59号-创粗黑" panose="00000500000000000000" pitchFamily="2" charset="-122"/>
                    <a:ea typeface="字魂59号-创粗黑" panose="00000500000000000000" pitchFamily="2" charset="-122"/>
                  </a:endParaRPr>
                </a:p>
              </p:txBody>
            </p:sp>
            <p:sp>
              <p:nvSpPr>
                <p:cNvPr id="132" name="Rectangle 149"/>
                <p:cNvSpPr/>
                <p:nvPr/>
              </p:nvSpPr>
              <p:spPr bwMode="auto">
                <a:xfrm>
                  <a:off x="2651125" y="5259388"/>
                  <a:ext cx="161925" cy="161925"/>
                </a:xfrm>
                <a:prstGeom prst="rect">
                  <a:avLst/>
                </a:prstGeom>
                <a:solidFill>
                  <a:schemeClr val="accent3"/>
                </a:solidFill>
                <a:ln>
                  <a:noFill/>
                </a:ln>
              </p:spPr>
              <p:txBody>
                <a:bodyPr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dirty="0">
                    <a:latin typeface="字魂59号-创粗黑" panose="00000500000000000000" pitchFamily="2" charset="-122"/>
                    <a:ea typeface="字魂59号-创粗黑" panose="00000500000000000000" pitchFamily="2" charset="-122"/>
                  </a:endParaRPr>
                </a:p>
              </p:txBody>
            </p:sp>
            <p:sp>
              <p:nvSpPr>
                <p:cNvPr id="133" name="Rectangle 150"/>
                <p:cNvSpPr/>
                <p:nvPr/>
              </p:nvSpPr>
              <p:spPr bwMode="auto">
                <a:xfrm>
                  <a:off x="2651125" y="5060950"/>
                  <a:ext cx="161925" cy="161925"/>
                </a:xfrm>
                <a:prstGeom prst="rect">
                  <a:avLst/>
                </a:prstGeom>
                <a:solidFill>
                  <a:schemeClr val="accent3"/>
                </a:solidFill>
                <a:ln>
                  <a:noFill/>
                </a:ln>
              </p:spPr>
              <p:txBody>
                <a:bodyPr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dirty="0">
                    <a:latin typeface="字魂59号-创粗黑" panose="00000500000000000000" pitchFamily="2" charset="-122"/>
                    <a:ea typeface="字魂59号-创粗黑" panose="00000500000000000000" pitchFamily="2" charset="-122"/>
                  </a:endParaRPr>
                </a:p>
              </p:txBody>
            </p:sp>
            <p:sp>
              <p:nvSpPr>
                <p:cNvPr id="134" name="Rectangle 151"/>
                <p:cNvSpPr/>
                <p:nvPr/>
              </p:nvSpPr>
              <p:spPr bwMode="auto">
                <a:xfrm>
                  <a:off x="2651125" y="4862513"/>
                  <a:ext cx="161925" cy="163513"/>
                </a:xfrm>
                <a:prstGeom prst="rect">
                  <a:avLst/>
                </a:prstGeom>
                <a:solidFill>
                  <a:schemeClr val="accent3"/>
                </a:solidFill>
                <a:ln>
                  <a:noFill/>
                </a:ln>
              </p:spPr>
              <p:txBody>
                <a:bodyPr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dirty="0">
                    <a:latin typeface="字魂59号-创粗黑" panose="00000500000000000000" pitchFamily="2" charset="-122"/>
                    <a:ea typeface="字魂59号-创粗黑" panose="00000500000000000000" pitchFamily="2" charset="-122"/>
                  </a:endParaRPr>
                </a:p>
              </p:txBody>
            </p:sp>
            <p:sp>
              <p:nvSpPr>
                <p:cNvPr id="135" name="Rectangle 152"/>
                <p:cNvSpPr/>
                <p:nvPr/>
              </p:nvSpPr>
              <p:spPr bwMode="auto">
                <a:xfrm>
                  <a:off x="2651125" y="4664075"/>
                  <a:ext cx="161925" cy="163513"/>
                </a:xfrm>
                <a:prstGeom prst="rect">
                  <a:avLst/>
                </a:prstGeom>
                <a:solidFill>
                  <a:schemeClr val="accent3"/>
                </a:solidFill>
                <a:ln>
                  <a:noFill/>
                </a:ln>
              </p:spPr>
              <p:txBody>
                <a:bodyPr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dirty="0">
                    <a:latin typeface="字魂59号-创粗黑" panose="00000500000000000000" pitchFamily="2" charset="-122"/>
                    <a:ea typeface="字魂59号-创粗黑" panose="00000500000000000000" pitchFamily="2" charset="-122"/>
                  </a:endParaRPr>
                </a:p>
              </p:txBody>
            </p:sp>
            <p:sp>
              <p:nvSpPr>
                <p:cNvPr id="136" name="Rectangle 153"/>
                <p:cNvSpPr/>
                <p:nvPr/>
              </p:nvSpPr>
              <p:spPr bwMode="auto">
                <a:xfrm>
                  <a:off x="2447925" y="5654675"/>
                  <a:ext cx="161925" cy="163513"/>
                </a:xfrm>
                <a:prstGeom prst="rect">
                  <a:avLst/>
                </a:prstGeom>
                <a:solidFill>
                  <a:schemeClr val="accent3"/>
                </a:solidFill>
                <a:ln>
                  <a:noFill/>
                </a:ln>
              </p:spPr>
              <p:txBody>
                <a:bodyPr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dirty="0">
                    <a:latin typeface="字魂59号-创粗黑" panose="00000500000000000000" pitchFamily="2" charset="-122"/>
                    <a:ea typeface="字魂59号-创粗黑" panose="00000500000000000000" pitchFamily="2" charset="-122"/>
                  </a:endParaRPr>
                </a:p>
              </p:txBody>
            </p:sp>
            <p:sp>
              <p:nvSpPr>
                <p:cNvPr id="137" name="Rectangle 154"/>
                <p:cNvSpPr/>
                <p:nvPr/>
              </p:nvSpPr>
              <p:spPr bwMode="auto">
                <a:xfrm>
                  <a:off x="2447925" y="5456238"/>
                  <a:ext cx="161925" cy="163513"/>
                </a:xfrm>
                <a:prstGeom prst="rect">
                  <a:avLst/>
                </a:prstGeom>
                <a:solidFill>
                  <a:schemeClr val="accent3"/>
                </a:solidFill>
                <a:ln>
                  <a:noFill/>
                </a:ln>
              </p:spPr>
              <p:txBody>
                <a:bodyPr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dirty="0">
                    <a:latin typeface="字魂59号-创粗黑" panose="00000500000000000000" pitchFamily="2" charset="-122"/>
                    <a:ea typeface="字魂59号-创粗黑" panose="00000500000000000000" pitchFamily="2" charset="-122"/>
                  </a:endParaRPr>
                </a:p>
              </p:txBody>
            </p:sp>
            <p:sp>
              <p:nvSpPr>
                <p:cNvPr id="138" name="Rectangle 155"/>
                <p:cNvSpPr/>
                <p:nvPr/>
              </p:nvSpPr>
              <p:spPr bwMode="auto">
                <a:xfrm>
                  <a:off x="2447925" y="5259388"/>
                  <a:ext cx="161925" cy="161925"/>
                </a:xfrm>
                <a:prstGeom prst="rect">
                  <a:avLst/>
                </a:prstGeom>
                <a:solidFill>
                  <a:schemeClr val="accent3"/>
                </a:solidFill>
                <a:ln>
                  <a:noFill/>
                </a:ln>
              </p:spPr>
              <p:txBody>
                <a:bodyPr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dirty="0">
                    <a:latin typeface="字魂59号-创粗黑" panose="00000500000000000000" pitchFamily="2" charset="-122"/>
                    <a:ea typeface="字魂59号-创粗黑" panose="00000500000000000000" pitchFamily="2" charset="-122"/>
                  </a:endParaRPr>
                </a:p>
              </p:txBody>
            </p:sp>
            <p:sp>
              <p:nvSpPr>
                <p:cNvPr id="139" name="Rectangle 156"/>
                <p:cNvSpPr/>
                <p:nvPr/>
              </p:nvSpPr>
              <p:spPr bwMode="auto">
                <a:xfrm>
                  <a:off x="2447925" y="5060950"/>
                  <a:ext cx="161925" cy="161925"/>
                </a:xfrm>
                <a:prstGeom prst="rect">
                  <a:avLst/>
                </a:prstGeom>
                <a:solidFill>
                  <a:schemeClr val="accent3"/>
                </a:solidFill>
                <a:ln>
                  <a:noFill/>
                </a:ln>
              </p:spPr>
              <p:txBody>
                <a:bodyPr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dirty="0">
                    <a:latin typeface="字魂59号-创粗黑" panose="00000500000000000000" pitchFamily="2" charset="-122"/>
                    <a:ea typeface="字魂59号-创粗黑" panose="00000500000000000000" pitchFamily="2" charset="-122"/>
                  </a:endParaRPr>
                </a:p>
              </p:txBody>
            </p:sp>
            <p:sp>
              <p:nvSpPr>
                <p:cNvPr id="140" name="Rectangle 157"/>
                <p:cNvSpPr/>
                <p:nvPr/>
              </p:nvSpPr>
              <p:spPr bwMode="auto">
                <a:xfrm>
                  <a:off x="2447925" y="4862513"/>
                  <a:ext cx="161925" cy="163513"/>
                </a:xfrm>
                <a:prstGeom prst="rect">
                  <a:avLst/>
                </a:prstGeom>
                <a:solidFill>
                  <a:schemeClr val="accent3"/>
                </a:solidFill>
                <a:ln>
                  <a:noFill/>
                </a:ln>
              </p:spPr>
              <p:txBody>
                <a:bodyPr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dirty="0">
                    <a:latin typeface="字魂59号-创粗黑" panose="00000500000000000000" pitchFamily="2" charset="-122"/>
                    <a:ea typeface="字魂59号-创粗黑" panose="00000500000000000000" pitchFamily="2" charset="-122"/>
                  </a:endParaRPr>
                </a:p>
              </p:txBody>
            </p:sp>
            <p:sp>
              <p:nvSpPr>
                <p:cNvPr id="141" name="Rectangle 158"/>
                <p:cNvSpPr/>
                <p:nvPr/>
              </p:nvSpPr>
              <p:spPr bwMode="auto">
                <a:xfrm>
                  <a:off x="2447925" y="4664075"/>
                  <a:ext cx="161925" cy="163513"/>
                </a:xfrm>
                <a:prstGeom prst="rect">
                  <a:avLst/>
                </a:prstGeom>
                <a:solidFill>
                  <a:schemeClr val="accent3"/>
                </a:solidFill>
                <a:ln>
                  <a:noFill/>
                </a:ln>
              </p:spPr>
              <p:txBody>
                <a:bodyPr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dirty="0">
                    <a:latin typeface="字魂59号-创粗黑" panose="00000500000000000000" pitchFamily="2" charset="-122"/>
                    <a:ea typeface="字魂59号-创粗黑" panose="00000500000000000000" pitchFamily="2" charset="-122"/>
                  </a:endParaRPr>
                </a:p>
              </p:txBody>
            </p:sp>
          </p:grpSp>
          <p:grpSp>
            <p:nvGrpSpPr>
              <p:cNvPr id="105" name="Group 122"/>
              <p:cNvGrpSpPr/>
              <p:nvPr/>
            </p:nvGrpSpPr>
            <p:grpSpPr>
              <a:xfrm>
                <a:off x="2093913" y="4664075"/>
                <a:ext cx="319087" cy="1158876"/>
                <a:chOff x="2093913" y="4664075"/>
                <a:chExt cx="319087" cy="1158876"/>
              </a:xfrm>
            </p:grpSpPr>
            <p:sp>
              <p:nvSpPr>
                <p:cNvPr id="106" name="Freeform: Shape 123"/>
                <p:cNvSpPr/>
                <p:nvPr/>
              </p:nvSpPr>
              <p:spPr bwMode="auto">
                <a:xfrm>
                  <a:off x="2298700" y="4664075"/>
                  <a:ext cx="114300" cy="249238"/>
                </a:xfrm>
                <a:custGeom>
                  <a:avLst/>
                  <a:gdLst>
                    <a:gd name="T0" fmla="*/ 0 w 72"/>
                    <a:gd name="T1" fmla="*/ 63 h 157"/>
                    <a:gd name="T2" fmla="*/ 72 w 72"/>
                    <a:gd name="T3" fmla="*/ 0 h 157"/>
                    <a:gd name="T4" fmla="*/ 72 w 72"/>
                    <a:gd name="T5" fmla="*/ 103 h 157"/>
                    <a:gd name="T6" fmla="*/ 0 w 72"/>
                    <a:gd name="T7" fmla="*/ 157 h 157"/>
                    <a:gd name="T8" fmla="*/ 0 w 72"/>
                    <a:gd name="T9" fmla="*/ 63 h 157"/>
                  </a:gdLst>
                  <a:ahLst/>
                  <a:cxnLst>
                    <a:cxn ang="0">
                      <a:pos x="T0" y="T1"/>
                    </a:cxn>
                    <a:cxn ang="0">
                      <a:pos x="T2" y="T3"/>
                    </a:cxn>
                    <a:cxn ang="0">
                      <a:pos x="T4" y="T5"/>
                    </a:cxn>
                    <a:cxn ang="0">
                      <a:pos x="T6" y="T7"/>
                    </a:cxn>
                    <a:cxn ang="0">
                      <a:pos x="T8" y="T9"/>
                    </a:cxn>
                  </a:cxnLst>
                  <a:rect l="0" t="0" r="r" b="b"/>
                  <a:pathLst>
                    <a:path w="72" h="157">
                      <a:moveTo>
                        <a:pt x="0" y="63"/>
                      </a:moveTo>
                      <a:lnTo>
                        <a:pt x="72" y="0"/>
                      </a:lnTo>
                      <a:lnTo>
                        <a:pt x="72" y="103"/>
                      </a:lnTo>
                      <a:lnTo>
                        <a:pt x="0" y="157"/>
                      </a:lnTo>
                      <a:lnTo>
                        <a:pt x="0" y="63"/>
                      </a:lnTo>
                      <a:close/>
                    </a:path>
                  </a:pathLst>
                </a:custGeom>
                <a:solidFill>
                  <a:schemeClr val="accent3">
                    <a:lumMod val="75000"/>
                  </a:schemeClr>
                </a:solidFill>
                <a:ln>
                  <a:noFill/>
                </a:ln>
              </p:spPr>
              <p:txBody>
                <a:bodyPr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dirty="0">
                    <a:latin typeface="字魂59号-创粗黑" panose="00000500000000000000" pitchFamily="2" charset="-122"/>
                    <a:ea typeface="字魂59号-创粗黑" panose="00000500000000000000" pitchFamily="2" charset="-122"/>
                  </a:endParaRPr>
                </a:p>
              </p:txBody>
            </p:sp>
            <p:sp>
              <p:nvSpPr>
                <p:cNvPr id="107" name="Freeform: Shape 124"/>
                <p:cNvSpPr/>
                <p:nvPr/>
              </p:nvSpPr>
              <p:spPr bwMode="auto">
                <a:xfrm>
                  <a:off x="2298700" y="4862513"/>
                  <a:ext cx="114300" cy="231775"/>
                </a:xfrm>
                <a:custGeom>
                  <a:avLst/>
                  <a:gdLst>
                    <a:gd name="T0" fmla="*/ 0 w 72"/>
                    <a:gd name="T1" fmla="*/ 53 h 146"/>
                    <a:gd name="T2" fmla="*/ 72 w 72"/>
                    <a:gd name="T3" fmla="*/ 0 h 146"/>
                    <a:gd name="T4" fmla="*/ 72 w 72"/>
                    <a:gd name="T5" fmla="*/ 103 h 146"/>
                    <a:gd name="T6" fmla="*/ 0 w 72"/>
                    <a:gd name="T7" fmla="*/ 146 h 146"/>
                    <a:gd name="T8" fmla="*/ 0 w 72"/>
                    <a:gd name="T9" fmla="*/ 53 h 146"/>
                  </a:gdLst>
                  <a:ahLst/>
                  <a:cxnLst>
                    <a:cxn ang="0">
                      <a:pos x="T0" y="T1"/>
                    </a:cxn>
                    <a:cxn ang="0">
                      <a:pos x="T2" y="T3"/>
                    </a:cxn>
                    <a:cxn ang="0">
                      <a:pos x="T4" y="T5"/>
                    </a:cxn>
                    <a:cxn ang="0">
                      <a:pos x="T6" y="T7"/>
                    </a:cxn>
                    <a:cxn ang="0">
                      <a:pos x="T8" y="T9"/>
                    </a:cxn>
                  </a:cxnLst>
                  <a:rect l="0" t="0" r="r" b="b"/>
                  <a:pathLst>
                    <a:path w="72" h="146">
                      <a:moveTo>
                        <a:pt x="0" y="53"/>
                      </a:moveTo>
                      <a:lnTo>
                        <a:pt x="72" y="0"/>
                      </a:lnTo>
                      <a:lnTo>
                        <a:pt x="72" y="103"/>
                      </a:lnTo>
                      <a:lnTo>
                        <a:pt x="0" y="146"/>
                      </a:lnTo>
                      <a:lnTo>
                        <a:pt x="0" y="53"/>
                      </a:lnTo>
                      <a:close/>
                    </a:path>
                  </a:pathLst>
                </a:custGeom>
                <a:solidFill>
                  <a:schemeClr val="accent3">
                    <a:lumMod val="75000"/>
                  </a:schemeClr>
                </a:solidFill>
                <a:ln>
                  <a:noFill/>
                </a:ln>
              </p:spPr>
              <p:txBody>
                <a:bodyPr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dirty="0">
                    <a:latin typeface="字魂59号-创粗黑" panose="00000500000000000000" pitchFamily="2" charset="-122"/>
                    <a:ea typeface="字魂59号-创粗黑" panose="00000500000000000000" pitchFamily="2" charset="-122"/>
                  </a:endParaRPr>
                </a:p>
              </p:txBody>
            </p:sp>
            <p:sp>
              <p:nvSpPr>
                <p:cNvPr id="108" name="Freeform: Shape 125"/>
                <p:cNvSpPr/>
                <p:nvPr/>
              </p:nvSpPr>
              <p:spPr bwMode="auto">
                <a:xfrm>
                  <a:off x="2298700" y="5060950"/>
                  <a:ext cx="114300" cy="215900"/>
                </a:xfrm>
                <a:custGeom>
                  <a:avLst/>
                  <a:gdLst>
                    <a:gd name="T0" fmla="*/ 0 w 72"/>
                    <a:gd name="T1" fmla="*/ 42 h 136"/>
                    <a:gd name="T2" fmla="*/ 72 w 72"/>
                    <a:gd name="T3" fmla="*/ 0 h 136"/>
                    <a:gd name="T4" fmla="*/ 72 w 72"/>
                    <a:gd name="T5" fmla="*/ 102 h 136"/>
                    <a:gd name="T6" fmla="*/ 0 w 72"/>
                    <a:gd name="T7" fmla="*/ 136 h 136"/>
                    <a:gd name="T8" fmla="*/ 0 w 72"/>
                    <a:gd name="T9" fmla="*/ 42 h 136"/>
                  </a:gdLst>
                  <a:ahLst/>
                  <a:cxnLst>
                    <a:cxn ang="0">
                      <a:pos x="T0" y="T1"/>
                    </a:cxn>
                    <a:cxn ang="0">
                      <a:pos x="T2" y="T3"/>
                    </a:cxn>
                    <a:cxn ang="0">
                      <a:pos x="T4" y="T5"/>
                    </a:cxn>
                    <a:cxn ang="0">
                      <a:pos x="T6" y="T7"/>
                    </a:cxn>
                    <a:cxn ang="0">
                      <a:pos x="T8" y="T9"/>
                    </a:cxn>
                  </a:cxnLst>
                  <a:rect l="0" t="0" r="r" b="b"/>
                  <a:pathLst>
                    <a:path w="72" h="136">
                      <a:moveTo>
                        <a:pt x="0" y="42"/>
                      </a:moveTo>
                      <a:lnTo>
                        <a:pt x="72" y="0"/>
                      </a:lnTo>
                      <a:lnTo>
                        <a:pt x="72" y="102"/>
                      </a:lnTo>
                      <a:lnTo>
                        <a:pt x="0" y="136"/>
                      </a:lnTo>
                      <a:lnTo>
                        <a:pt x="0" y="42"/>
                      </a:lnTo>
                      <a:close/>
                    </a:path>
                  </a:pathLst>
                </a:custGeom>
                <a:solidFill>
                  <a:schemeClr val="accent3">
                    <a:lumMod val="75000"/>
                  </a:schemeClr>
                </a:solidFill>
                <a:ln>
                  <a:noFill/>
                </a:ln>
              </p:spPr>
              <p:txBody>
                <a:bodyPr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dirty="0">
                    <a:latin typeface="字魂59号-创粗黑" panose="00000500000000000000" pitchFamily="2" charset="-122"/>
                    <a:ea typeface="字魂59号-创粗黑" panose="00000500000000000000" pitchFamily="2" charset="-122"/>
                  </a:endParaRPr>
                </a:p>
              </p:txBody>
            </p:sp>
            <p:sp>
              <p:nvSpPr>
                <p:cNvPr id="109" name="Freeform: Shape 126"/>
                <p:cNvSpPr/>
                <p:nvPr/>
              </p:nvSpPr>
              <p:spPr bwMode="auto">
                <a:xfrm>
                  <a:off x="2298700" y="5259388"/>
                  <a:ext cx="114300" cy="196850"/>
                </a:xfrm>
                <a:custGeom>
                  <a:avLst/>
                  <a:gdLst>
                    <a:gd name="T0" fmla="*/ 0 w 72"/>
                    <a:gd name="T1" fmla="*/ 31 h 124"/>
                    <a:gd name="T2" fmla="*/ 72 w 72"/>
                    <a:gd name="T3" fmla="*/ 0 h 124"/>
                    <a:gd name="T4" fmla="*/ 72 w 72"/>
                    <a:gd name="T5" fmla="*/ 102 h 124"/>
                    <a:gd name="T6" fmla="*/ 0 w 72"/>
                    <a:gd name="T7" fmla="*/ 124 h 124"/>
                    <a:gd name="T8" fmla="*/ 0 w 72"/>
                    <a:gd name="T9" fmla="*/ 31 h 124"/>
                  </a:gdLst>
                  <a:ahLst/>
                  <a:cxnLst>
                    <a:cxn ang="0">
                      <a:pos x="T0" y="T1"/>
                    </a:cxn>
                    <a:cxn ang="0">
                      <a:pos x="T2" y="T3"/>
                    </a:cxn>
                    <a:cxn ang="0">
                      <a:pos x="T4" y="T5"/>
                    </a:cxn>
                    <a:cxn ang="0">
                      <a:pos x="T6" y="T7"/>
                    </a:cxn>
                    <a:cxn ang="0">
                      <a:pos x="T8" y="T9"/>
                    </a:cxn>
                  </a:cxnLst>
                  <a:rect l="0" t="0" r="r" b="b"/>
                  <a:pathLst>
                    <a:path w="72" h="124">
                      <a:moveTo>
                        <a:pt x="0" y="31"/>
                      </a:moveTo>
                      <a:lnTo>
                        <a:pt x="72" y="0"/>
                      </a:lnTo>
                      <a:lnTo>
                        <a:pt x="72" y="102"/>
                      </a:lnTo>
                      <a:lnTo>
                        <a:pt x="0" y="124"/>
                      </a:lnTo>
                      <a:lnTo>
                        <a:pt x="0" y="31"/>
                      </a:lnTo>
                      <a:close/>
                    </a:path>
                  </a:pathLst>
                </a:custGeom>
                <a:solidFill>
                  <a:schemeClr val="accent3">
                    <a:lumMod val="75000"/>
                  </a:schemeClr>
                </a:solidFill>
                <a:ln>
                  <a:noFill/>
                </a:ln>
              </p:spPr>
              <p:txBody>
                <a:bodyPr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dirty="0">
                    <a:latin typeface="字魂59号-创粗黑" panose="00000500000000000000" pitchFamily="2" charset="-122"/>
                    <a:ea typeface="字魂59号-创粗黑" panose="00000500000000000000" pitchFamily="2" charset="-122"/>
                  </a:endParaRPr>
                </a:p>
              </p:txBody>
            </p:sp>
            <p:sp>
              <p:nvSpPr>
                <p:cNvPr id="110" name="Freeform: Shape 127"/>
                <p:cNvSpPr/>
                <p:nvPr/>
              </p:nvSpPr>
              <p:spPr bwMode="auto">
                <a:xfrm>
                  <a:off x="2298700" y="5456238"/>
                  <a:ext cx="114300" cy="182563"/>
                </a:xfrm>
                <a:custGeom>
                  <a:avLst/>
                  <a:gdLst>
                    <a:gd name="T0" fmla="*/ 0 w 72"/>
                    <a:gd name="T1" fmla="*/ 21 h 115"/>
                    <a:gd name="T2" fmla="*/ 72 w 72"/>
                    <a:gd name="T3" fmla="*/ 0 h 115"/>
                    <a:gd name="T4" fmla="*/ 72 w 72"/>
                    <a:gd name="T5" fmla="*/ 103 h 115"/>
                    <a:gd name="T6" fmla="*/ 0 w 72"/>
                    <a:gd name="T7" fmla="*/ 115 h 115"/>
                    <a:gd name="T8" fmla="*/ 0 w 72"/>
                    <a:gd name="T9" fmla="*/ 21 h 115"/>
                  </a:gdLst>
                  <a:ahLst/>
                  <a:cxnLst>
                    <a:cxn ang="0">
                      <a:pos x="T0" y="T1"/>
                    </a:cxn>
                    <a:cxn ang="0">
                      <a:pos x="T2" y="T3"/>
                    </a:cxn>
                    <a:cxn ang="0">
                      <a:pos x="T4" y="T5"/>
                    </a:cxn>
                    <a:cxn ang="0">
                      <a:pos x="T6" y="T7"/>
                    </a:cxn>
                    <a:cxn ang="0">
                      <a:pos x="T8" y="T9"/>
                    </a:cxn>
                  </a:cxnLst>
                  <a:rect l="0" t="0" r="r" b="b"/>
                  <a:pathLst>
                    <a:path w="72" h="115">
                      <a:moveTo>
                        <a:pt x="0" y="21"/>
                      </a:moveTo>
                      <a:lnTo>
                        <a:pt x="72" y="0"/>
                      </a:lnTo>
                      <a:lnTo>
                        <a:pt x="72" y="103"/>
                      </a:lnTo>
                      <a:lnTo>
                        <a:pt x="0" y="115"/>
                      </a:lnTo>
                      <a:lnTo>
                        <a:pt x="0" y="21"/>
                      </a:lnTo>
                      <a:close/>
                    </a:path>
                  </a:pathLst>
                </a:custGeom>
                <a:solidFill>
                  <a:schemeClr val="accent3">
                    <a:lumMod val="75000"/>
                  </a:schemeClr>
                </a:solidFill>
                <a:ln>
                  <a:noFill/>
                </a:ln>
              </p:spPr>
              <p:txBody>
                <a:bodyPr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dirty="0">
                    <a:latin typeface="字魂59号-创粗黑" panose="00000500000000000000" pitchFamily="2" charset="-122"/>
                    <a:ea typeface="字魂59号-创粗黑" panose="00000500000000000000" pitchFamily="2" charset="-122"/>
                  </a:endParaRPr>
                </a:p>
              </p:txBody>
            </p:sp>
            <p:sp>
              <p:nvSpPr>
                <p:cNvPr id="111" name="Freeform: Shape 128"/>
                <p:cNvSpPr/>
                <p:nvPr/>
              </p:nvSpPr>
              <p:spPr bwMode="auto">
                <a:xfrm>
                  <a:off x="2298700" y="5654675"/>
                  <a:ext cx="114300" cy="165100"/>
                </a:xfrm>
                <a:custGeom>
                  <a:avLst/>
                  <a:gdLst>
                    <a:gd name="T0" fmla="*/ 0 w 72"/>
                    <a:gd name="T1" fmla="*/ 10 h 104"/>
                    <a:gd name="T2" fmla="*/ 72 w 72"/>
                    <a:gd name="T3" fmla="*/ 0 h 104"/>
                    <a:gd name="T4" fmla="*/ 72 w 72"/>
                    <a:gd name="T5" fmla="*/ 103 h 104"/>
                    <a:gd name="T6" fmla="*/ 0 w 72"/>
                    <a:gd name="T7" fmla="*/ 104 h 104"/>
                    <a:gd name="T8" fmla="*/ 0 w 72"/>
                    <a:gd name="T9" fmla="*/ 10 h 104"/>
                  </a:gdLst>
                  <a:ahLst/>
                  <a:cxnLst>
                    <a:cxn ang="0">
                      <a:pos x="T0" y="T1"/>
                    </a:cxn>
                    <a:cxn ang="0">
                      <a:pos x="T2" y="T3"/>
                    </a:cxn>
                    <a:cxn ang="0">
                      <a:pos x="T4" y="T5"/>
                    </a:cxn>
                    <a:cxn ang="0">
                      <a:pos x="T6" y="T7"/>
                    </a:cxn>
                    <a:cxn ang="0">
                      <a:pos x="T8" y="T9"/>
                    </a:cxn>
                  </a:cxnLst>
                  <a:rect l="0" t="0" r="r" b="b"/>
                  <a:pathLst>
                    <a:path w="72" h="104">
                      <a:moveTo>
                        <a:pt x="0" y="10"/>
                      </a:moveTo>
                      <a:lnTo>
                        <a:pt x="72" y="0"/>
                      </a:lnTo>
                      <a:lnTo>
                        <a:pt x="72" y="103"/>
                      </a:lnTo>
                      <a:lnTo>
                        <a:pt x="0" y="104"/>
                      </a:lnTo>
                      <a:lnTo>
                        <a:pt x="0" y="10"/>
                      </a:lnTo>
                      <a:close/>
                    </a:path>
                  </a:pathLst>
                </a:custGeom>
                <a:solidFill>
                  <a:schemeClr val="accent3">
                    <a:lumMod val="75000"/>
                  </a:schemeClr>
                </a:solidFill>
                <a:ln>
                  <a:noFill/>
                </a:ln>
              </p:spPr>
              <p:txBody>
                <a:bodyPr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dirty="0">
                    <a:latin typeface="字魂59号-创粗黑" panose="00000500000000000000" pitchFamily="2" charset="-122"/>
                    <a:ea typeface="字魂59号-创粗黑" panose="00000500000000000000" pitchFamily="2" charset="-122"/>
                  </a:endParaRPr>
                </a:p>
              </p:txBody>
            </p:sp>
            <p:sp>
              <p:nvSpPr>
                <p:cNvPr id="112" name="Freeform: Shape 129"/>
                <p:cNvSpPr/>
                <p:nvPr/>
              </p:nvSpPr>
              <p:spPr bwMode="auto">
                <a:xfrm>
                  <a:off x="2181225" y="4789488"/>
                  <a:ext cx="88900" cy="231775"/>
                </a:xfrm>
                <a:custGeom>
                  <a:avLst/>
                  <a:gdLst>
                    <a:gd name="T0" fmla="*/ 0 w 56"/>
                    <a:gd name="T1" fmla="*/ 64 h 146"/>
                    <a:gd name="T2" fmla="*/ 56 w 56"/>
                    <a:gd name="T3" fmla="*/ 0 h 146"/>
                    <a:gd name="T4" fmla="*/ 56 w 56"/>
                    <a:gd name="T5" fmla="*/ 92 h 146"/>
                    <a:gd name="T6" fmla="*/ 0 w 56"/>
                    <a:gd name="T7" fmla="*/ 146 h 146"/>
                    <a:gd name="T8" fmla="*/ 0 w 56"/>
                    <a:gd name="T9" fmla="*/ 64 h 146"/>
                  </a:gdLst>
                  <a:ahLst/>
                  <a:cxnLst>
                    <a:cxn ang="0">
                      <a:pos x="T0" y="T1"/>
                    </a:cxn>
                    <a:cxn ang="0">
                      <a:pos x="T2" y="T3"/>
                    </a:cxn>
                    <a:cxn ang="0">
                      <a:pos x="T4" y="T5"/>
                    </a:cxn>
                    <a:cxn ang="0">
                      <a:pos x="T6" y="T7"/>
                    </a:cxn>
                    <a:cxn ang="0">
                      <a:pos x="T8" y="T9"/>
                    </a:cxn>
                  </a:cxnLst>
                  <a:rect l="0" t="0" r="r" b="b"/>
                  <a:pathLst>
                    <a:path w="56" h="146">
                      <a:moveTo>
                        <a:pt x="0" y="64"/>
                      </a:moveTo>
                      <a:lnTo>
                        <a:pt x="56" y="0"/>
                      </a:lnTo>
                      <a:lnTo>
                        <a:pt x="56" y="92"/>
                      </a:lnTo>
                      <a:lnTo>
                        <a:pt x="0" y="146"/>
                      </a:lnTo>
                      <a:lnTo>
                        <a:pt x="0" y="64"/>
                      </a:lnTo>
                      <a:close/>
                    </a:path>
                  </a:pathLst>
                </a:custGeom>
                <a:solidFill>
                  <a:schemeClr val="accent3">
                    <a:lumMod val="75000"/>
                  </a:schemeClr>
                </a:solidFill>
                <a:ln>
                  <a:noFill/>
                </a:ln>
              </p:spPr>
              <p:txBody>
                <a:bodyPr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dirty="0">
                    <a:latin typeface="字魂59号-创粗黑" panose="00000500000000000000" pitchFamily="2" charset="-122"/>
                    <a:ea typeface="字魂59号-创粗黑" panose="00000500000000000000" pitchFamily="2" charset="-122"/>
                  </a:endParaRPr>
                </a:p>
              </p:txBody>
            </p:sp>
            <p:sp>
              <p:nvSpPr>
                <p:cNvPr id="113" name="Freeform: Shape 130"/>
                <p:cNvSpPr/>
                <p:nvPr/>
              </p:nvSpPr>
              <p:spPr bwMode="auto">
                <a:xfrm>
                  <a:off x="2181225" y="4967288"/>
                  <a:ext cx="88900" cy="214313"/>
                </a:xfrm>
                <a:custGeom>
                  <a:avLst/>
                  <a:gdLst>
                    <a:gd name="T0" fmla="*/ 0 w 56"/>
                    <a:gd name="T1" fmla="*/ 52 h 135"/>
                    <a:gd name="T2" fmla="*/ 56 w 56"/>
                    <a:gd name="T3" fmla="*/ 0 h 135"/>
                    <a:gd name="T4" fmla="*/ 56 w 56"/>
                    <a:gd name="T5" fmla="*/ 91 h 135"/>
                    <a:gd name="T6" fmla="*/ 0 w 56"/>
                    <a:gd name="T7" fmla="*/ 135 h 135"/>
                    <a:gd name="T8" fmla="*/ 0 w 56"/>
                    <a:gd name="T9" fmla="*/ 52 h 135"/>
                  </a:gdLst>
                  <a:ahLst/>
                  <a:cxnLst>
                    <a:cxn ang="0">
                      <a:pos x="T0" y="T1"/>
                    </a:cxn>
                    <a:cxn ang="0">
                      <a:pos x="T2" y="T3"/>
                    </a:cxn>
                    <a:cxn ang="0">
                      <a:pos x="T4" y="T5"/>
                    </a:cxn>
                    <a:cxn ang="0">
                      <a:pos x="T6" y="T7"/>
                    </a:cxn>
                    <a:cxn ang="0">
                      <a:pos x="T8" y="T9"/>
                    </a:cxn>
                  </a:cxnLst>
                  <a:rect l="0" t="0" r="r" b="b"/>
                  <a:pathLst>
                    <a:path w="56" h="135">
                      <a:moveTo>
                        <a:pt x="0" y="52"/>
                      </a:moveTo>
                      <a:lnTo>
                        <a:pt x="56" y="0"/>
                      </a:lnTo>
                      <a:lnTo>
                        <a:pt x="56" y="91"/>
                      </a:lnTo>
                      <a:lnTo>
                        <a:pt x="0" y="135"/>
                      </a:lnTo>
                      <a:lnTo>
                        <a:pt x="0" y="52"/>
                      </a:lnTo>
                      <a:close/>
                    </a:path>
                  </a:pathLst>
                </a:custGeom>
                <a:solidFill>
                  <a:schemeClr val="accent3">
                    <a:lumMod val="75000"/>
                  </a:schemeClr>
                </a:solidFill>
                <a:ln>
                  <a:noFill/>
                </a:ln>
              </p:spPr>
              <p:txBody>
                <a:bodyPr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dirty="0">
                    <a:latin typeface="字魂59号-创粗黑" panose="00000500000000000000" pitchFamily="2" charset="-122"/>
                    <a:ea typeface="字魂59号-创粗黑" panose="00000500000000000000" pitchFamily="2" charset="-122"/>
                  </a:endParaRPr>
                </a:p>
              </p:txBody>
            </p:sp>
            <p:sp>
              <p:nvSpPr>
                <p:cNvPr id="114" name="Freeform: Shape 131"/>
                <p:cNvSpPr/>
                <p:nvPr/>
              </p:nvSpPr>
              <p:spPr bwMode="auto">
                <a:xfrm>
                  <a:off x="2181225" y="5143500"/>
                  <a:ext cx="88900" cy="198438"/>
                </a:xfrm>
                <a:custGeom>
                  <a:avLst/>
                  <a:gdLst>
                    <a:gd name="T0" fmla="*/ 0 w 56"/>
                    <a:gd name="T1" fmla="*/ 42 h 125"/>
                    <a:gd name="T2" fmla="*/ 56 w 56"/>
                    <a:gd name="T3" fmla="*/ 0 h 125"/>
                    <a:gd name="T4" fmla="*/ 56 w 56"/>
                    <a:gd name="T5" fmla="*/ 91 h 125"/>
                    <a:gd name="T6" fmla="*/ 0 w 56"/>
                    <a:gd name="T7" fmla="*/ 125 h 125"/>
                    <a:gd name="T8" fmla="*/ 0 w 56"/>
                    <a:gd name="T9" fmla="*/ 42 h 125"/>
                  </a:gdLst>
                  <a:ahLst/>
                  <a:cxnLst>
                    <a:cxn ang="0">
                      <a:pos x="T0" y="T1"/>
                    </a:cxn>
                    <a:cxn ang="0">
                      <a:pos x="T2" y="T3"/>
                    </a:cxn>
                    <a:cxn ang="0">
                      <a:pos x="T4" y="T5"/>
                    </a:cxn>
                    <a:cxn ang="0">
                      <a:pos x="T6" y="T7"/>
                    </a:cxn>
                    <a:cxn ang="0">
                      <a:pos x="T8" y="T9"/>
                    </a:cxn>
                  </a:cxnLst>
                  <a:rect l="0" t="0" r="r" b="b"/>
                  <a:pathLst>
                    <a:path w="56" h="125">
                      <a:moveTo>
                        <a:pt x="0" y="42"/>
                      </a:moveTo>
                      <a:lnTo>
                        <a:pt x="56" y="0"/>
                      </a:lnTo>
                      <a:lnTo>
                        <a:pt x="56" y="91"/>
                      </a:lnTo>
                      <a:lnTo>
                        <a:pt x="0" y="125"/>
                      </a:lnTo>
                      <a:lnTo>
                        <a:pt x="0" y="42"/>
                      </a:lnTo>
                      <a:close/>
                    </a:path>
                  </a:pathLst>
                </a:custGeom>
                <a:solidFill>
                  <a:schemeClr val="accent3">
                    <a:lumMod val="75000"/>
                  </a:schemeClr>
                </a:solidFill>
                <a:ln>
                  <a:noFill/>
                </a:ln>
              </p:spPr>
              <p:txBody>
                <a:bodyPr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dirty="0">
                    <a:latin typeface="字魂59号-创粗黑" panose="00000500000000000000" pitchFamily="2" charset="-122"/>
                    <a:ea typeface="字魂59号-创粗黑" panose="00000500000000000000" pitchFamily="2" charset="-122"/>
                  </a:endParaRPr>
                </a:p>
              </p:txBody>
            </p:sp>
            <p:sp>
              <p:nvSpPr>
                <p:cNvPr id="115" name="Freeform: Shape 132"/>
                <p:cNvSpPr/>
                <p:nvPr/>
              </p:nvSpPr>
              <p:spPr bwMode="auto">
                <a:xfrm>
                  <a:off x="2181225" y="5321300"/>
                  <a:ext cx="88900" cy="180975"/>
                </a:xfrm>
                <a:custGeom>
                  <a:avLst/>
                  <a:gdLst>
                    <a:gd name="T0" fmla="*/ 0 w 56"/>
                    <a:gd name="T1" fmla="*/ 31 h 114"/>
                    <a:gd name="T2" fmla="*/ 56 w 56"/>
                    <a:gd name="T3" fmla="*/ 0 h 114"/>
                    <a:gd name="T4" fmla="*/ 56 w 56"/>
                    <a:gd name="T5" fmla="*/ 91 h 114"/>
                    <a:gd name="T6" fmla="*/ 0 w 56"/>
                    <a:gd name="T7" fmla="*/ 114 h 114"/>
                    <a:gd name="T8" fmla="*/ 0 w 56"/>
                    <a:gd name="T9" fmla="*/ 31 h 114"/>
                  </a:gdLst>
                  <a:ahLst/>
                  <a:cxnLst>
                    <a:cxn ang="0">
                      <a:pos x="T0" y="T1"/>
                    </a:cxn>
                    <a:cxn ang="0">
                      <a:pos x="T2" y="T3"/>
                    </a:cxn>
                    <a:cxn ang="0">
                      <a:pos x="T4" y="T5"/>
                    </a:cxn>
                    <a:cxn ang="0">
                      <a:pos x="T6" y="T7"/>
                    </a:cxn>
                    <a:cxn ang="0">
                      <a:pos x="T8" y="T9"/>
                    </a:cxn>
                  </a:cxnLst>
                  <a:rect l="0" t="0" r="r" b="b"/>
                  <a:pathLst>
                    <a:path w="56" h="114">
                      <a:moveTo>
                        <a:pt x="0" y="31"/>
                      </a:moveTo>
                      <a:lnTo>
                        <a:pt x="56" y="0"/>
                      </a:lnTo>
                      <a:lnTo>
                        <a:pt x="56" y="91"/>
                      </a:lnTo>
                      <a:lnTo>
                        <a:pt x="0" y="114"/>
                      </a:lnTo>
                      <a:lnTo>
                        <a:pt x="0" y="31"/>
                      </a:lnTo>
                      <a:close/>
                    </a:path>
                  </a:pathLst>
                </a:custGeom>
                <a:solidFill>
                  <a:schemeClr val="accent3">
                    <a:lumMod val="75000"/>
                  </a:schemeClr>
                </a:solidFill>
                <a:ln>
                  <a:noFill/>
                </a:ln>
              </p:spPr>
              <p:txBody>
                <a:bodyPr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dirty="0">
                    <a:latin typeface="字魂59号-创粗黑" panose="00000500000000000000" pitchFamily="2" charset="-122"/>
                    <a:ea typeface="字魂59号-创粗黑" panose="00000500000000000000" pitchFamily="2" charset="-122"/>
                  </a:endParaRPr>
                </a:p>
              </p:txBody>
            </p:sp>
            <p:sp>
              <p:nvSpPr>
                <p:cNvPr id="116" name="Freeform: Shape 133"/>
                <p:cNvSpPr/>
                <p:nvPr/>
              </p:nvSpPr>
              <p:spPr bwMode="auto">
                <a:xfrm>
                  <a:off x="2181225" y="5497513"/>
                  <a:ext cx="88900" cy="163513"/>
                </a:xfrm>
                <a:custGeom>
                  <a:avLst/>
                  <a:gdLst>
                    <a:gd name="T0" fmla="*/ 0 w 56"/>
                    <a:gd name="T1" fmla="*/ 20 h 103"/>
                    <a:gd name="T2" fmla="*/ 56 w 56"/>
                    <a:gd name="T3" fmla="*/ 0 h 103"/>
                    <a:gd name="T4" fmla="*/ 56 w 56"/>
                    <a:gd name="T5" fmla="*/ 91 h 103"/>
                    <a:gd name="T6" fmla="*/ 0 w 56"/>
                    <a:gd name="T7" fmla="*/ 103 h 103"/>
                    <a:gd name="T8" fmla="*/ 0 w 56"/>
                    <a:gd name="T9" fmla="*/ 20 h 103"/>
                  </a:gdLst>
                  <a:ahLst/>
                  <a:cxnLst>
                    <a:cxn ang="0">
                      <a:pos x="T0" y="T1"/>
                    </a:cxn>
                    <a:cxn ang="0">
                      <a:pos x="T2" y="T3"/>
                    </a:cxn>
                    <a:cxn ang="0">
                      <a:pos x="T4" y="T5"/>
                    </a:cxn>
                    <a:cxn ang="0">
                      <a:pos x="T6" y="T7"/>
                    </a:cxn>
                    <a:cxn ang="0">
                      <a:pos x="T8" y="T9"/>
                    </a:cxn>
                  </a:cxnLst>
                  <a:rect l="0" t="0" r="r" b="b"/>
                  <a:pathLst>
                    <a:path w="56" h="103">
                      <a:moveTo>
                        <a:pt x="0" y="20"/>
                      </a:moveTo>
                      <a:lnTo>
                        <a:pt x="56" y="0"/>
                      </a:lnTo>
                      <a:lnTo>
                        <a:pt x="56" y="91"/>
                      </a:lnTo>
                      <a:lnTo>
                        <a:pt x="0" y="103"/>
                      </a:lnTo>
                      <a:lnTo>
                        <a:pt x="0" y="20"/>
                      </a:lnTo>
                      <a:close/>
                    </a:path>
                  </a:pathLst>
                </a:custGeom>
                <a:solidFill>
                  <a:schemeClr val="accent3">
                    <a:lumMod val="75000"/>
                  </a:schemeClr>
                </a:solidFill>
                <a:ln>
                  <a:noFill/>
                </a:ln>
              </p:spPr>
              <p:txBody>
                <a:bodyPr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dirty="0">
                    <a:latin typeface="字魂59号-创粗黑" panose="00000500000000000000" pitchFamily="2" charset="-122"/>
                    <a:ea typeface="字魂59号-创粗黑" panose="00000500000000000000" pitchFamily="2" charset="-122"/>
                  </a:endParaRPr>
                </a:p>
              </p:txBody>
            </p:sp>
            <p:sp>
              <p:nvSpPr>
                <p:cNvPr id="117" name="Freeform: Shape 134"/>
                <p:cNvSpPr/>
                <p:nvPr/>
              </p:nvSpPr>
              <p:spPr bwMode="auto">
                <a:xfrm>
                  <a:off x="2181225" y="5675313"/>
                  <a:ext cx="88900" cy="146050"/>
                </a:xfrm>
                <a:custGeom>
                  <a:avLst/>
                  <a:gdLst>
                    <a:gd name="T0" fmla="*/ 0 w 56"/>
                    <a:gd name="T1" fmla="*/ 9 h 92"/>
                    <a:gd name="T2" fmla="*/ 56 w 56"/>
                    <a:gd name="T3" fmla="*/ 0 h 92"/>
                    <a:gd name="T4" fmla="*/ 56 w 56"/>
                    <a:gd name="T5" fmla="*/ 91 h 92"/>
                    <a:gd name="T6" fmla="*/ 0 w 56"/>
                    <a:gd name="T7" fmla="*/ 92 h 92"/>
                    <a:gd name="T8" fmla="*/ 0 w 56"/>
                    <a:gd name="T9" fmla="*/ 9 h 92"/>
                  </a:gdLst>
                  <a:ahLst/>
                  <a:cxnLst>
                    <a:cxn ang="0">
                      <a:pos x="T0" y="T1"/>
                    </a:cxn>
                    <a:cxn ang="0">
                      <a:pos x="T2" y="T3"/>
                    </a:cxn>
                    <a:cxn ang="0">
                      <a:pos x="T4" y="T5"/>
                    </a:cxn>
                    <a:cxn ang="0">
                      <a:pos x="T6" y="T7"/>
                    </a:cxn>
                    <a:cxn ang="0">
                      <a:pos x="T8" y="T9"/>
                    </a:cxn>
                  </a:cxnLst>
                  <a:rect l="0" t="0" r="r" b="b"/>
                  <a:pathLst>
                    <a:path w="56" h="92">
                      <a:moveTo>
                        <a:pt x="0" y="9"/>
                      </a:moveTo>
                      <a:lnTo>
                        <a:pt x="56" y="0"/>
                      </a:lnTo>
                      <a:lnTo>
                        <a:pt x="56" y="91"/>
                      </a:lnTo>
                      <a:lnTo>
                        <a:pt x="0" y="92"/>
                      </a:lnTo>
                      <a:lnTo>
                        <a:pt x="0" y="9"/>
                      </a:lnTo>
                      <a:close/>
                    </a:path>
                  </a:pathLst>
                </a:custGeom>
                <a:solidFill>
                  <a:schemeClr val="accent3">
                    <a:lumMod val="75000"/>
                  </a:schemeClr>
                </a:solidFill>
                <a:ln>
                  <a:noFill/>
                </a:ln>
              </p:spPr>
              <p:txBody>
                <a:bodyPr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dirty="0">
                    <a:latin typeface="字魂59号-创粗黑" panose="00000500000000000000" pitchFamily="2" charset="-122"/>
                    <a:ea typeface="字魂59号-创粗黑" panose="00000500000000000000" pitchFamily="2" charset="-122"/>
                  </a:endParaRPr>
                </a:p>
              </p:txBody>
            </p:sp>
            <p:sp>
              <p:nvSpPr>
                <p:cNvPr id="118" name="Freeform: Shape 135"/>
                <p:cNvSpPr/>
                <p:nvPr/>
              </p:nvSpPr>
              <p:spPr bwMode="auto">
                <a:xfrm>
                  <a:off x="2093913" y="4914900"/>
                  <a:ext cx="65088" cy="214313"/>
                </a:xfrm>
                <a:custGeom>
                  <a:avLst/>
                  <a:gdLst>
                    <a:gd name="T0" fmla="*/ 0 w 41"/>
                    <a:gd name="T1" fmla="*/ 63 h 135"/>
                    <a:gd name="T2" fmla="*/ 41 w 41"/>
                    <a:gd name="T3" fmla="*/ 0 h 135"/>
                    <a:gd name="T4" fmla="*/ 41 w 41"/>
                    <a:gd name="T5" fmla="*/ 81 h 135"/>
                    <a:gd name="T6" fmla="*/ 0 w 41"/>
                    <a:gd name="T7" fmla="*/ 135 h 135"/>
                    <a:gd name="T8" fmla="*/ 0 w 41"/>
                    <a:gd name="T9" fmla="*/ 63 h 135"/>
                  </a:gdLst>
                  <a:ahLst/>
                  <a:cxnLst>
                    <a:cxn ang="0">
                      <a:pos x="T0" y="T1"/>
                    </a:cxn>
                    <a:cxn ang="0">
                      <a:pos x="T2" y="T3"/>
                    </a:cxn>
                    <a:cxn ang="0">
                      <a:pos x="T4" y="T5"/>
                    </a:cxn>
                    <a:cxn ang="0">
                      <a:pos x="T6" y="T7"/>
                    </a:cxn>
                    <a:cxn ang="0">
                      <a:pos x="T8" y="T9"/>
                    </a:cxn>
                  </a:cxnLst>
                  <a:rect l="0" t="0" r="r" b="b"/>
                  <a:pathLst>
                    <a:path w="41" h="135">
                      <a:moveTo>
                        <a:pt x="0" y="63"/>
                      </a:moveTo>
                      <a:lnTo>
                        <a:pt x="41" y="0"/>
                      </a:lnTo>
                      <a:lnTo>
                        <a:pt x="41" y="81"/>
                      </a:lnTo>
                      <a:lnTo>
                        <a:pt x="0" y="135"/>
                      </a:lnTo>
                      <a:lnTo>
                        <a:pt x="0" y="63"/>
                      </a:lnTo>
                      <a:close/>
                    </a:path>
                  </a:pathLst>
                </a:custGeom>
                <a:solidFill>
                  <a:schemeClr val="accent3">
                    <a:lumMod val="75000"/>
                  </a:schemeClr>
                </a:solidFill>
                <a:ln>
                  <a:noFill/>
                </a:ln>
              </p:spPr>
              <p:txBody>
                <a:bodyPr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dirty="0">
                    <a:latin typeface="字魂59号-创粗黑" panose="00000500000000000000" pitchFamily="2" charset="-122"/>
                    <a:ea typeface="字魂59号-创粗黑" panose="00000500000000000000" pitchFamily="2" charset="-122"/>
                  </a:endParaRPr>
                </a:p>
              </p:txBody>
            </p:sp>
            <p:sp>
              <p:nvSpPr>
                <p:cNvPr id="119" name="Freeform: Shape 136"/>
                <p:cNvSpPr/>
                <p:nvPr/>
              </p:nvSpPr>
              <p:spPr bwMode="auto">
                <a:xfrm>
                  <a:off x="2093913" y="5072063"/>
                  <a:ext cx="65088" cy="196850"/>
                </a:xfrm>
                <a:custGeom>
                  <a:avLst/>
                  <a:gdLst>
                    <a:gd name="T0" fmla="*/ 0 w 41"/>
                    <a:gd name="T1" fmla="*/ 52 h 124"/>
                    <a:gd name="T2" fmla="*/ 41 w 41"/>
                    <a:gd name="T3" fmla="*/ 0 h 124"/>
                    <a:gd name="T4" fmla="*/ 41 w 41"/>
                    <a:gd name="T5" fmla="*/ 80 h 124"/>
                    <a:gd name="T6" fmla="*/ 0 w 41"/>
                    <a:gd name="T7" fmla="*/ 124 h 124"/>
                    <a:gd name="T8" fmla="*/ 0 w 41"/>
                    <a:gd name="T9" fmla="*/ 52 h 124"/>
                  </a:gdLst>
                  <a:ahLst/>
                  <a:cxnLst>
                    <a:cxn ang="0">
                      <a:pos x="T0" y="T1"/>
                    </a:cxn>
                    <a:cxn ang="0">
                      <a:pos x="T2" y="T3"/>
                    </a:cxn>
                    <a:cxn ang="0">
                      <a:pos x="T4" y="T5"/>
                    </a:cxn>
                    <a:cxn ang="0">
                      <a:pos x="T6" y="T7"/>
                    </a:cxn>
                    <a:cxn ang="0">
                      <a:pos x="T8" y="T9"/>
                    </a:cxn>
                  </a:cxnLst>
                  <a:rect l="0" t="0" r="r" b="b"/>
                  <a:pathLst>
                    <a:path w="41" h="124">
                      <a:moveTo>
                        <a:pt x="0" y="52"/>
                      </a:moveTo>
                      <a:lnTo>
                        <a:pt x="41" y="0"/>
                      </a:lnTo>
                      <a:lnTo>
                        <a:pt x="41" y="80"/>
                      </a:lnTo>
                      <a:lnTo>
                        <a:pt x="0" y="124"/>
                      </a:lnTo>
                      <a:lnTo>
                        <a:pt x="0" y="52"/>
                      </a:lnTo>
                      <a:close/>
                    </a:path>
                  </a:pathLst>
                </a:custGeom>
                <a:solidFill>
                  <a:schemeClr val="accent3">
                    <a:lumMod val="75000"/>
                  </a:schemeClr>
                </a:solidFill>
                <a:ln>
                  <a:noFill/>
                </a:ln>
              </p:spPr>
              <p:txBody>
                <a:bodyPr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dirty="0">
                    <a:latin typeface="字魂59号-创粗黑" panose="00000500000000000000" pitchFamily="2" charset="-122"/>
                    <a:ea typeface="字魂59号-创粗黑" panose="00000500000000000000" pitchFamily="2" charset="-122"/>
                  </a:endParaRPr>
                </a:p>
              </p:txBody>
            </p:sp>
            <p:sp>
              <p:nvSpPr>
                <p:cNvPr id="120" name="Freeform: Shape 137"/>
                <p:cNvSpPr/>
                <p:nvPr/>
              </p:nvSpPr>
              <p:spPr bwMode="auto">
                <a:xfrm>
                  <a:off x="2093913" y="5226050"/>
                  <a:ext cx="65088" cy="180975"/>
                </a:xfrm>
                <a:custGeom>
                  <a:avLst/>
                  <a:gdLst>
                    <a:gd name="T0" fmla="*/ 0 w 41"/>
                    <a:gd name="T1" fmla="*/ 42 h 114"/>
                    <a:gd name="T2" fmla="*/ 41 w 41"/>
                    <a:gd name="T3" fmla="*/ 0 h 114"/>
                    <a:gd name="T4" fmla="*/ 41 w 41"/>
                    <a:gd name="T5" fmla="*/ 81 h 114"/>
                    <a:gd name="T6" fmla="*/ 0 w 41"/>
                    <a:gd name="T7" fmla="*/ 114 h 114"/>
                    <a:gd name="T8" fmla="*/ 0 w 41"/>
                    <a:gd name="T9" fmla="*/ 42 h 114"/>
                  </a:gdLst>
                  <a:ahLst/>
                  <a:cxnLst>
                    <a:cxn ang="0">
                      <a:pos x="T0" y="T1"/>
                    </a:cxn>
                    <a:cxn ang="0">
                      <a:pos x="T2" y="T3"/>
                    </a:cxn>
                    <a:cxn ang="0">
                      <a:pos x="T4" y="T5"/>
                    </a:cxn>
                    <a:cxn ang="0">
                      <a:pos x="T6" y="T7"/>
                    </a:cxn>
                    <a:cxn ang="0">
                      <a:pos x="T8" y="T9"/>
                    </a:cxn>
                  </a:cxnLst>
                  <a:rect l="0" t="0" r="r" b="b"/>
                  <a:pathLst>
                    <a:path w="41" h="114">
                      <a:moveTo>
                        <a:pt x="0" y="42"/>
                      </a:moveTo>
                      <a:lnTo>
                        <a:pt x="41" y="0"/>
                      </a:lnTo>
                      <a:lnTo>
                        <a:pt x="41" y="81"/>
                      </a:lnTo>
                      <a:lnTo>
                        <a:pt x="0" y="114"/>
                      </a:lnTo>
                      <a:lnTo>
                        <a:pt x="0" y="42"/>
                      </a:lnTo>
                      <a:close/>
                    </a:path>
                  </a:pathLst>
                </a:custGeom>
                <a:solidFill>
                  <a:schemeClr val="accent3">
                    <a:lumMod val="75000"/>
                  </a:schemeClr>
                </a:solidFill>
                <a:ln>
                  <a:noFill/>
                </a:ln>
              </p:spPr>
              <p:txBody>
                <a:bodyPr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dirty="0">
                    <a:latin typeface="字魂59号-创粗黑" panose="00000500000000000000" pitchFamily="2" charset="-122"/>
                    <a:ea typeface="字魂59号-创粗黑" panose="00000500000000000000" pitchFamily="2" charset="-122"/>
                  </a:endParaRPr>
                </a:p>
              </p:txBody>
            </p:sp>
            <p:sp>
              <p:nvSpPr>
                <p:cNvPr id="121" name="Freeform: Shape 138"/>
                <p:cNvSpPr/>
                <p:nvPr/>
              </p:nvSpPr>
              <p:spPr bwMode="auto">
                <a:xfrm>
                  <a:off x="2093913" y="5383213"/>
                  <a:ext cx="65088" cy="161925"/>
                </a:xfrm>
                <a:custGeom>
                  <a:avLst/>
                  <a:gdLst>
                    <a:gd name="T0" fmla="*/ 0 w 41"/>
                    <a:gd name="T1" fmla="*/ 31 h 102"/>
                    <a:gd name="T2" fmla="*/ 41 w 41"/>
                    <a:gd name="T3" fmla="*/ 0 h 102"/>
                    <a:gd name="T4" fmla="*/ 41 w 41"/>
                    <a:gd name="T5" fmla="*/ 80 h 102"/>
                    <a:gd name="T6" fmla="*/ 0 w 41"/>
                    <a:gd name="T7" fmla="*/ 102 h 102"/>
                    <a:gd name="T8" fmla="*/ 0 w 41"/>
                    <a:gd name="T9" fmla="*/ 31 h 102"/>
                  </a:gdLst>
                  <a:ahLst/>
                  <a:cxnLst>
                    <a:cxn ang="0">
                      <a:pos x="T0" y="T1"/>
                    </a:cxn>
                    <a:cxn ang="0">
                      <a:pos x="T2" y="T3"/>
                    </a:cxn>
                    <a:cxn ang="0">
                      <a:pos x="T4" y="T5"/>
                    </a:cxn>
                    <a:cxn ang="0">
                      <a:pos x="T6" y="T7"/>
                    </a:cxn>
                    <a:cxn ang="0">
                      <a:pos x="T8" y="T9"/>
                    </a:cxn>
                  </a:cxnLst>
                  <a:rect l="0" t="0" r="r" b="b"/>
                  <a:pathLst>
                    <a:path w="41" h="102">
                      <a:moveTo>
                        <a:pt x="0" y="31"/>
                      </a:moveTo>
                      <a:lnTo>
                        <a:pt x="41" y="0"/>
                      </a:lnTo>
                      <a:lnTo>
                        <a:pt x="41" y="80"/>
                      </a:lnTo>
                      <a:lnTo>
                        <a:pt x="0" y="102"/>
                      </a:lnTo>
                      <a:lnTo>
                        <a:pt x="0" y="31"/>
                      </a:lnTo>
                      <a:close/>
                    </a:path>
                  </a:pathLst>
                </a:custGeom>
                <a:solidFill>
                  <a:schemeClr val="accent3">
                    <a:lumMod val="75000"/>
                  </a:schemeClr>
                </a:solidFill>
                <a:ln>
                  <a:noFill/>
                </a:ln>
              </p:spPr>
              <p:txBody>
                <a:bodyPr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dirty="0">
                    <a:latin typeface="字魂59号-创粗黑" panose="00000500000000000000" pitchFamily="2" charset="-122"/>
                    <a:ea typeface="字魂59号-创粗黑" panose="00000500000000000000" pitchFamily="2" charset="-122"/>
                  </a:endParaRPr>
                </a:p>
              </p:txBody>
            </p:sp>
            <p:sp>
              <p:nvSpPr>
                <p:cNvPr id="122" name="Freeform: Shape 139"/>
                <p:cNvSpPr/>
                <p:nvPr/>
              </p:nvSpPr>
              <p:spPr bwMode="auto">
                <a:xfrm>
                  <a:off x="2093913" y="5537200"/>
                  <a:ext cx="65088" cy="147638"/>
                </a:xfrm>
                <a:custGeom>
                  <a:avLst/>
                  <a:gdLst>
                    <a:gd name="T0" fmla="*/ 0 w 41"/>
                    <a:gd name="T1" fmla="*/ 21 h 93"/>
                    <a:gd name="T2" fmla="*/ 41 w 41"/>
                    <a:gd name="T3" fmla="*/ 0 h 93"/>
                    <a:gd name="T4" fmla="*/ 41 w 41"/>
                    <a:gd name="T5" fmla="*/ 81 h 93"/>
                    <a:gd name="T6" fmla="*/ 0 w 41"/>
                    <a:gd name="T7" fmla="*/ 93 h 93"/>
                    <a:gd name="T8" fmla="*/ 0 w 41"/>
                    <a:gd name="T9" fmla="*/ 21 h 93"/>
                  </a:gdLst>
                  <a:ahLst/>
                  <a:cxnLst>
                    <a:cxn ang="0">
                      <a:pos x="T0" y="T1"/>
                    </a:cxn>
                    <a:cxn ang="0">
                      <a:pos x="T2" y="T3"/>
                    </a:cxn>
                    <a:cxn ang="0">
                      <a:pos x="T4" y="T5"/>
                    </a:cxn>
                    <a:cxn ang="0">
                      <a:pos x="T6" y="T7"/>
                    </a:cxn>
                    <a:cxn ang="0">
                      <a:pos x="T8" y="T9"/>
                    </a:cxn>
                  </a:cxnLst>
                  <a:rect l="0" t="0" r="r" b="b"/>
                  <a:pathLst>
                    <a:path w="41" h="93">
                      <a:moveTo>
                        <a:pt x="0" y="21"/>
                      </a:moveTo>
                      <a:lnTo>
                        <a:pt x="41" y="0"/>
                      </a:lnTo>
                      <a:lnTo>
                        <a:pt x="41" y="81"/>
                      </a:lnTo>
                      <a:lnTo>
                        <a:pt x="0" y="93"/>
                      </a:lnTo>
                      <a:lnTo>
                        <a:pt x="0" y="21"/>
                      </a:lnTo>
                      <a:close/>
                    </a:path>
                  </a:pathLst>
                </a:custGeom>
                <a:solidFill>
                  <a:schemeClr val="accent3">
                    <a:lumMod val="75000"/>
                  </a:schemeClr>
                </a:solidFill>
                <a:ln>
                  <a:noFill/>
                </a:ln>
              </p:spPr>
              <p:txBody>
                <a:bodyPr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dirty="0">
                    <a:latin typeface="字魂59号-创粗黑" panose="00000500000000000000" pitchFamily="2" charset="-122"/>
                    <a:ea typeface="字魂59号-创粗黑" panose="00000500000000000000" pitchFamily="2" charset="-122"/>
                  </a:endParaRPr>
                </a:p>
              </p:txBody>
            </p:sp>
            <p:sp>
              <p:nvSpPr>
                <p:cNvPr id="123" name="Freeform: Shape 140"/>
                <p:cNvSpPr/>
                <p:nvPr/>
              </p:nvSpPr>
              <p:spPr bwMode="auto">
                <a:xfrm>
                  <a:off x="2093913" y="5694363"/>
                  <a:ext cx="65088" cy="128588"/>
                </a:xfrm>
                <a:custGeom>
                  <a:avLst/>
                  <a:gdLst>
                    <a:gd name="T0" fmla="*/ 0 w 41"/>
                    <a:gd name="T1" fmla="*/ 9 h 81"/>
                    <a:gd name="T2" fmla="*/ 41 w 41"/>
                    <a:gd name="T3" fmla="*/ 0 h 81"/>
                    <a:gd name="T4" fmla="*/ 41 w 41"/>
                    <a:gd name="T5" fmla="*/ 80 h 81"/>
                    <a:gd name="T6" fmla="*/ 0 w 41"/>
                    <a:gd name="T7" fmla="*/ 81 h 81"/>
                    <a:gd name="T8" fmla="*/ 0 w 41"/>
                    <a:gd name="T9" fmla="*/ 9 h 81"/>
                  </a:gdLst>
                  <a:ahLst/>
                  <a:cxnLst>
                    <a:cxn ang="0">
                      <a:pos x="T0" y="T1"/>
                    </a:cxn>
                    <a:cxn ang="0">
                      <a:pos x="T2" y="T3"/>
                    </a:cxn>
                    <a:cxn ang="0">
                      <a:pos x="T4" y="T5"/>
                    </a:cxn>
                    <a:cxn ang="0">
                      <a:pos x="T6" y="T7"/>
                    </a:cxn>
                    <a:cxn ang="0">
                      <a:pos x="T8" y="T9"/>
                    </a:cxn>
                  </a:cxnLst>
                  <a:rect l="0" t="0" r="r" b="b"/>
                  <a:pathLst>
                    <a:path w="41" h="81">
                      <a:moveTo>
                        <a:pt x="0" y="9"/>
                      </a:moveTo>
                      <a:lnTo>
                        <a:pt x="41" y="0"/>
                      </a:lnTo>
                      <a:lnTo>
                        <a:pt x="41" y="80"/>
                      </a:lnTo>
                      <a:lnTo>
                        <a:pt x="0" y="81"/>
                      </a:lnTo>
                      <a:lnTo>
                        <a:pt x="0" y="9"/>
                      </a:lnTo>
                      <a:close/>
                    </a:path>
                  </a:pathLst>
                </a:custGeom>
                <a:solidFill>
                  <a:schemeClr val="accent3">
                    <a:lumMod val="75000"/>
                  </a:schemeClr>
                </a:solidFill>
                <a:ln>
                  <a:noFill/>
                </a:ln>
              </p:spPr>
              <p:txBody>
                <a:bodyPr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dirty="0">
                    <a:latin typeface="字魂59号-创粗黑" panose="00000500000000000000" pitchFamily="2" charset="-122"/>
                    <a:ea typeface="字魂59号-创粗黑" panose="00000500000000000000" pitchFamily="2" charset="-122"/>
                  </a:endParaRPr>
                </a:p>
              </p:txBody>
            </p:sp>
          </p:grpSp>
        </p:grpSp>
        <p:grpSp>
          <p:nvGrpSpPr>
            <p:cNvPr id="45" name="Group 159"/>
            <p:cNvGrpSpPr/>
            <p:nvPr/>
          </p:nvGrpSpPr>
          <p:grpSpPr>
            <a:xfrm>
              <a:off x="4787106" y="3781965"/>
              <a:ext cx="2617788" cy="2381250"/>
              <a:chOff x="4392613" y="3429000"/>
              <a:chExt cx="2617788" cy="2381250"/>
            </a:xfrm>
          </p:grpSpPr>
          <p:grpSp>
            <p:nvGrpSpPr>
              <p:cNvPr id="47" name="Group 160"/>
              <p:cNvGrpSpPr/>
              <p:nvPr/>
            </p:nvGrpSpPr>
            <p:grpSpPr>
              <a:xfrm>
                <a:off x="5119688" y="3429000"/>
                <a:ext cx="1165225" cy="2370138"/>
                <a:chOff x="5119688" y="3429000"/>
                <a:chExt cx="1165225" cy="2370138"/>
              </a:xfrm>
            </p:grpSpPr>
            <p:sp>
              <p:nvSpPr>
                <p:cNvPr id="86" name="Rectangle 199"/>
                <p:cNvSpPr/>
                <p:nvPr/>
              </p:nvSpPr>
              <p:spPr bwMode="auto">
                <a:xfrm>
                  <a:off x="5119688" y="5465763"/>
                  <a:ext cx="333375" cy="333375"/>
                </a:xfrm>
                <a:prstGeom prst="rect">
                  <a:avLst/>
                </a:prstGeom>
                <a:solidFill>
                  <a:schemeClr val="accent1"/>
                </a:solidFill>
                <a:ln>
                  <a:noFill/>
                </a:ln>
              </p:spPr>
              <p:txBody>
                <a:bodyPr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dirty="0">
                    <a:latin typeface="字魂59号-创粗黑" panose="00000500000000000000" pitchFamily="2" charset="-122"/>
                    <a:ea typeface="字魂59号-创粗黑" panose="00000500000000000000" pitchFamily="2" charset="-122"/>
                  </a:endParaRPr>
                </a:p>
              </p:txBody>
            </p:sp>
            <p:sp>
              <p:nvSpPr>
                <p:cNvPr id="87" name="Rectangle 200"/>
                <p:cNvSpPr/>
                <p:nvPr/>
              </p:nvSpPr>
              <p:spPr bwMode="auto">
                <a:xfrm>
                  <a:off x="5119688" y="5057775"/>
                  <a:ext cx="333375" cy="333375"/>
                </a:xfrm>
                <a:prstGeom prst="rect">
                  <a:avLst/>
                </a:prstGeom>
                <a:solidFill>
                  <a:schemeClr val="accent1"/>
                </a:solidFill>
                <a:ln>
                  <a:noFill/>
                </a:ln>
              </p:spPr>
              <p:txBody>
                <a:bodyPr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dirty="0">
                    <a:latin typeface="字魂59号-创粗黑" panose="00000500000000000000" pitchFamily="2" charset="-122"/>
                    <a:ea typeface="字魂59号-创粗黑" panose="00000500000000000000" pitchFamily="2" charset="-122"/>
                  </a:endParaRPr>
                </a:p>
              </p:txBody>
            </p:sp>
            <p:sp>
              <p:nvSpPr>
                <p:cNvPr id="88" name="Rectangle 201"/>
                <p:cNvSpPr/>
                <p:nvPr/>
              </p:nvSpPr>
              <p:spPr bwMode="auto">
                <a:xfrm>
                  <a:off x="5119688" y="4651375"/>
                  <a:ext cx="333375" cy="333375"/>
                </a:xfrm>
                <a:prstGeom prst="rect">
                  <a:avLst/>
                </a:prstGeom>
                <a:solidFill>
                  <a:schemeClr val="accent1"/>
                </a:solidFill>
                <a:ln>
                  <a:noFill/>
                </a:ln>
              </p:spPr>
              <p:txBody>
                <a:bodyPr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dirty="0">
                    <a:latin typeface="字魂59号-创粗黑" panose="00000500000000000000" pitchFamily="2" charset="-122"/>
                    <a:ea typeface="字魂59号-创粗黑" panose="00000500000000000000" pitchFamily="2" charset="-122"/>
                  </a:endParaRPr>
                </a:p>
              </p:txBody>
            </p:sp>
            <p:sp>
              <p:nvSpPr>
                <p:cNvPr id="89" name="Rectangle 202"/>
                <p:cNvSpPr/>
                <p:nvPr/>
              </p:nvSpPr>
              <p:spPr bwMode="auto">
                <a:xfrm>
                  <a:off x="5119688" y="4243388"/>
                  <a:ext cx="333375" cy="334963"/>
                </a:xfrm>
                <a:prstGeom prst="rect">
                  <a:avLst/>
                </a:prstGeom>
                <a:solidFill>
                  <a:schemeClr val="accent1"/>
                </a:solidFill>
                <a:ln>
                  <a:noFill/>
                </a:ln>
              </p:spPr>
              <p:txBody>
                <a:bodyPr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dirty="0">
                    <a:latin typeface="字魂59号-创粗黑" panose="00000500000000000000" pitchFamily="2" charset="-122"/>
                    <a:ea typeface="字魂59号-创粗黑" panose="00000500000000000000" pitchFamily="2" charset="-122"/>
                  </a:endParaRPr>
                </a:p>
              </p:txBody>
            </p:sp>
            <p:sp>
              <p:nvSpPr>
                <p:cNvPr id="90" name="Rectangle 203"/>
                <p:cNvSpPr/>
                <p:nvPr/>
              </p:nvSpPr>
              <p:spPr bwMode="auto">
                <a:xfrm>
                  <a:off x="5119688" y="3836988"/>
                  <a:ext cx="333375" cy="333375"/>
                </a:xfrm>
                <a:prstGeom prst="rect">
                  <a:avLst/>
                </a:prstGeom>
                <a:solidFill>
                  <a:schemeClr val="accent1"/>
                </a:solidFill>
                <a:ln>
                  <a:noFill/>
                </a:ln>
              </p:spPr>
              <p:txBody>
                <a:bodyPr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dirty="0">
                    <a:latin typeface="字魂59号-创粗黑" panose="00000500000000000000" pitchFamily="2" charset="-122"/>
                    <a:ea typeface="字魂59号-创粗黑" panose="00000500000000000000" pitchFamily="2" charset="-122"/>
                  </a:endParaRPr>
                </a:p>
              </p:txBody>
            </p:sp>
            <p:sp>
              <p:nvSpPr>
                <p:cNvPr id="91" name="Rectangle 204"/>
                <p:cNvSpPr/>
                <p:nvPr/>
              </p:nvSpPr>
              <p:spPr bwMode="auto">
                <a:xfrm>
                  <a:off x="5119688" y="3429000"/>
                  <a:ext cx="333375" cy="334963"/>
                </a:xfrm>
                <a:prstGeom prst="rect">
                  <a:avLst/>
                </a:prstGeom>
                <a:solidFill>
                  <a:schemeClr val="accent1"/>
                </a:solidFill>
                <a:ln>
                  <a:noFill/>
                </a:ln>
              </p:spPr>
              <p:txBody>
                <a:bodyPr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dirty="0">
                    <a:latin typeface="字魂59号-创粗黑" panose="00000500000000000000" pitchFamily="2" charset="-122"/>
                    <a:ea typeface="字魂59号-创粗黑" panose="00000500000000000000" pitchFamily="2" charset="-122"/>
                  </a:endParaRPr>
                </a:p>
              </p:txBody>
            </p:sp>
            <p:sp>
              <p:nvSpPr>
                <p:cNvPr id="92" name="Rectangle 205"/>
                <p:cNvSpPr/>
                <p:nvPr/>
              </p:nvSpPr>
              <p:spPr bwMode="auto">
                <a:xfrm>
                  <a:off x="5534025" y="5465763"/>
                  <a:ext cx="334963" cy="333375"/>
                </a:xfrm>
                <a:prstGeom prst="rect">
                  <a:avLst/>
                </a:prstGeom>
                <a:solidFill>
                  <a:schemeClr val="accent1"/>
                </a:solidFill>
                <a:ln>
                  <a:noFill/>
                </a:ln>
              </p:spPr>
              <p:txBody>
                <a:bodyPr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dirty="0">
                    <a:latin typeface="字魂59号-创粗黑" panose="00000500000000000000" pitchFamily="2" charset="-122"/>
                    <a:ea typeface="字魂59号-创粗黑" panose="00000500000000000000" pitchFamily="2" charset="-122"/>
                  </a:endParaRPr>
                </a:p>
              </p:txBody>
            </p:sp>
            <p:sp>
              <p:nvSpPr>
                <p:cNvPr id="93" name="Rectangle 206"/>
                <p:cNvSpPr/>
                <p:nvPr/>
              </p:nvSpPr>
              <p:spPr bwMode="auto">
                <a:xfrm>
                  <a:off x="5534025" y="5057775"/>
                  <a:ext cx="334963" cy="333375"/>
                </a:xfrm>
                <a:prstGeom prst="rect">
                  <a:avLst/>
                </a:prstGeom>
                <a:solidFill>
                  <a:schemeClr val="accent1"/>
                </a:solidFill>
                <a:ln>
                  <a:noFill/>
                </a:ln>
              </p:spPr>
              <p:txBody>
                <a:bodyPr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dirty="0">
                    <a:latin typeface="字魂59号-创粗黑" panose="00000500000000000000" pitchFamily="2" charset="-122"/>
                    <a:ea typeface="字魂59号-创粗黑" panose="00000500000000000000" pitchFamily="2" charset="-122"/>
                  </a:endParaRPr>
                </a:p>
              </p:txBody>
            </p:sp>
            <p:sp>
              <p:nvSpPr>
                <p:cNvPr id="94" name="Rectangle 207"/>
                <p:cNvSpPr/>
                <p:nvPr/>
              </p:nvSpPr>
              <p:spPr bwMode="auto">
                <a:xfrm>
                  <a:off x="5534025" y="4651375"/>
                  <a:ext cx="334963" cy="333375"/>
                </a:xfrm>
                <a:prstGeom prst="rect">
                  <a:avLst/>
                </a:prstGeom>
                <a:solidFill>
                  <a:schemeClr val="accent1"/>
                </a:solidFill>
                <a:ln>
                  <a:noFill/>
                </a:ln>
              </p:spPr>
              <p:txBody>
                <a:bodyPr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dirty="0">
                    <a:latin typeface="字魂59号-创粗黑" panose="00000500000000000000" pitchFamily="2" charset="-122"/>
                    <a:ea typeface="字魂59号-创粗黑" panose="00000500000000000000" pitchFamily="2" charset="-122"/>
                  </a:endParaRPr>
                </a:p>
              </p:txBody>
            </p:sp>
            <p:sp>
              <p:nvSpPr>
                <p:cNvPr id="95" name="Rectangle 208"/>
                <p:cNvSpPr/>
                <p:nvPr/>
              </p:nvSpPr>
              <p:spPr bwMode="auto">
                <a:xfrm>
                  <a:off x="5534025" y="4243388"/>
                  <a:ext cx="334963" cy="334963"/>
                </a:xfrm>
                <a:prstGeom prst="rect">
                  <a:avLst/>
                </a:prstGeom>
                <a:solidFill>
                  <a:schemeClr val="accent1"/>
                </a:solidFill>
                <a:ln>
                  <a:noFill/>
                </a:ln>
              </p:spPr>
              <p:txBody>
                <a:bodyPr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dirty="0">
                    <a:latin typeface="字魂59号-创粗黑" panose="00000500000000000000" pitchFamily="2" charset="-122"/>
                    <a:ea typeface="字魂59号-创粗黑" panose="00000500000000000000" pitchFamily="2" charset="-122"/>
                  </a:endParaRPr>
                </a:p>
              </p:txBody>
            </p:sp>
            <p:sp>
              <p:nvSpPr>
                <p:cNvPr id="96" name="Rectangle 209"/>
                <p:cNvSpPr/>
                <p:nvPr/>
              </p:nvSpPr>
              <p:spPr bwMode="auto">
                <a:xfrm>
                  <a:off x="5534025" y="3836988"/>
                  <a:ext cx="334963" cy="333375"/>
                </a:xfrm>
                <a:prstGeom prst="rect">
                  <a:avLst/>
                </a:prstGeom>
                <a:solidFill>
                  <a:schemeClr val="accent1"/>
                </a:solidFill>
                <a:ln>
                  <a:noFill/>
                </a:ln>
              </p:spPr>
              <p:txBody>
                <a:bodyPr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dirty="0">
                    <a:latin typeface="字魂59号-创粗黑" panose="00000500000000000000" pitchFamily="2" charset="-122"/>
                    <a:ea typeface="字魂59号-创粗黑" panose="00000500000000000000" pitchFamily="2" charset="-122"/>
                  </a:endParaRPr>
                </a:p>
              </p:txBody>
            </p:sp>
            <p:sp>
              <p:nvSpPr>
                <p:cNvPr id="97" name="Rectangle 210"/>
                <p:cNvSpPr/>
                <p:nvPr/>
              </p:nvSpPr>
              <p:spPr bwMode="auto">
                <a:xfrm>
                  <a:off x="5534025" y="3429000"/>
                  <a:ext cx="334963" cy="334963"/>
                </a:xfrm>
                <a:prstGeom prst="rect">
                  <a:avLst/>
                </a:prstGeom>
                <a:solidFill>
                  <a:schemeClr val="accent1"/>
                </a:solidFill>
                <a:ln>
                  <a:noFill/>
                </a:ln>
              </p:spPr>
              <p:txBody>
                <a:bodyPr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dirty="0">
                    <a:latin typeface="字魂59号-创粗黑" panose="00000500000000000000" pitchFamily="2" charset="-122"/>
                    <a:ea typeface="字魂59号-创粗黑" panose="00000500000000000000" pitchFamily="2" charset="-122"/>
                  </a:endParaRPr>
                </a:p>
              </p:txBody>
            </p:sp>
            <p:sp>
              <p:nvSpPr>
                <p:cNvPr id="98" name="Rectangle 211"/>
                <p:cNvSpPr/>
                <p:nvPr/>
              </p:nvSpPr>
              <p:spPr bwMode="auto">
                <a:xfrm>
                  <a:off x="5951538" y="5465763"/>
                  <a:ext cx="333375" cy="333375"/>
                </a:xfrm>
                <a:prstGeom prst="rect">
                  <a:avLst/>
                </a:prstGeom>
                <a:solidFill>
                  <a:schemeClr val="accent1"/>
                </a:solidFill>
                <a:ln>
                  <a:noFill/>
                </a:ln>
              </p:spPr>
              <p:txBody>
                <a:bodyPr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dirty="0">
                    <a:latin typeface="字魂59号-创粗黑" panose="00000500000000000000" pitchFamily="2" charset="-122"/>
                    <a:ea typeface="字魂59号-创粗黑" panose="00000500000000000000" pitchFamily="2" charset="-122"/>
                  </a:endParaRPr>
                </a:p>
              </p:txBody>
            </p:sp>
            <p:sp>
              <p:nvSpPr>
                <p:cNvPr id="99" name="Rectangle 212"/>
                <p:cNvSpPr/>
                <p:nvPr/>
              </p:nvSpPr>
              <p:spPr bwMode="auto">
                <a:xfrm>
                  <a:off x="5951538" y="5057775"/>
                  <a:ext cx="333375" cy="333375"/>
                </a:xfrm>
                <a:prstGeom prst="rect">
                  <a:avLst/>
                </a:prstGeom>
                <a:solidFill>
                  <a:schemeClr val="accent1"/>
                </a:solidFill>
                <a:ln>
                  <a:noFill/>
                </a:ln>
              </p:spPr>
              <p:txBody>
                <a:bodyPr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dirty="0">
                    <a:latin typeface="字魂59号-创粗黑" panose="00000500000000000000" pitchFamily="2" charset="-122"/>
                    <a:ea typeface="字魂59号-创粗黑" panose="00000500000000000000" pitchFamily="2" charset="-122"/>
                  </a:endParaRPr>
                </a:p>
              </p:txBody>
            </p:sp>
            <p:sp>
              <p:nvSpPr>
                <p:cNvPr id="100" name="Rectangle 213"/>
                <p:cNvSpPr/>
                <p:nvPr/>
              </p:nvSpPr>
              <p:spPr bwMode="auto">
                <a:xfrm>
                  <a:off x="5951538" y="4651375"/>
                  <a:ext cx="333375" cy="333375"/>
                </a:xfrm>
                <a:prstGeom prst="rect">
                  <a:avLst/>
                </a:prstGeom>
                <a:solidFill>
                  <a:schemeClr val="accent1"/>
                </a:solidFill>
                <a:ln>
                  <a:noFill/>
                </a:ln>
              </p:spPr>
              <p:txBody>
                <a:bodyPr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dirty="0">
                    <a:latin typeface="字魂59号-创粗黑" panose="00000500000000000000" pitchFamily="2" charset="-122"/>
                    <a:ea typeface="字魂59号-创粗黑" panose="00000500000000000000" pitchFamily="2" charset="-122"/>
                  </a:endParaRPr>
                </a:p>
              </p:txBody>
            </p:sp>
            <p:sp>
              <p:nvSpPr>
                <p:cNvPr id="101" name="Rectangle 214"/>
                <p:cNvSpPr/>
                <p:nvPr/>
              </p:nvSpPr>
              <p:spPr bwMode="auto">
                <a:xfrm>
                  <a:off x="5951538" y="4243388"/>
                  <a:ext cx="333375" cy="334963"/>
                </a:xfrm>
                <a:prstGeom prst="rect">
                  <a:avLst/>
                </a:prstGeom>
                <a:solidFill>
                  <a:schemeClr val="accent1"/>
                </a:solidFill>
                <a:ln>
                  <a:noFill/>
                </a:ln>
              </p:spPr>
              <p:txBody>
                <a:bodyPr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dirty="0">
                    <a:latin typeface="字魂59号-创粗黑" panose="00000500000000000000" pitchFamily="2" charset="-122"/>
                    <a:ea typeface="字魂59号-创粗黑" panose="00000500000000000000" pitchFamily="2" charset="-122"/>
                  </a:endParaRPr>
                </a:p>
              </p:txBody>
            </p:sp>
            <p:sp>
              <p:nvSpPr>
                <p:cNvPr id="102" name="Rectangle 215"/>
                <p:cNvSpPr/>
                <p:nvPr/>
              </p:nvSpPr>
              <p:spPr bwMode="auto">
                <a:xfrm>
                  <a:off x="5951538" y="3836988"/>
                  <a:ext cx="333375" cy="333375"/>
                </a:xfrm>
                <a:prstGeom prst="rect">
                  <a:avLst/>
                </a:prstGeom>
                <a:solidFill>
                  <a:schemeClr val="accent1"/>
                </a:solidFill>
                <a:ln>
                  <a:noFill/>
                </a:ln>
              </p:spPr>
              <p:txBody>
                <a:bodyPr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dirty="0">
                    <a:latin typeface="字魂59号-创粗黑" panose="00000500000000000000" pitchFamily="2" charset="-122"/>
                    <a:ea typeface="字魂59号-创粗黑" panose="00000500000000000000" pitchFamily="2" charset="-122"/>
                  </a:endParaRPr>
                </a:p>
              </p:txBody>
            </p:sp>
            <p:sp>
              <p:nvSpPr>
                <p:cNvPr id="103" name="Rectangle 216"/>
                <p:cNvSpPr/>
                <p:nvPr/>
              </p:nvSpPr>
              <p:spPr bwMode="auto">
                <a:xfrm>
                  <a:off x="5951538" y="3429000"/>
                  <a:ext cx="333375" cy="334963"/>
                </a:xfrm>
                <a:prstGeom prst="rect">
                  <a:avLst/>
                </a:prstGeom>
                <a:solidFill>
                  <a:schemeClr val="accent1"/>
                </a:solidFill>
                <a:ln>
                  <a:noFill/>
                </a:ln>
              </p:spPr>
              <p:txBody>
                <a:bodyPr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dirty="0">
                    <a:latin typeface="字魂59号-创粗黑" panose="00000500000000000000" pitchFamily="2" charset="-122"/>
                    <a:ea typeface="字魂59号-创粗黑" panose="00000500000000000000" pitchFamily="2" charset="-122"/>
                  </a:endParaRPr>
                </a:p>
              </p:txBody>
            </p:sp>
          </p:grpSp>
          <p:grpSp>
            <p:nvGrpSpPr>
              <p:cNvPr id="48" name="Group 161"/>
              <p:cNvGrpSpPr/>
              <p:nvPr/>
            </p:nvGrpSpPr>
            <p:grpSpPr>
              <a:xfrm>
                <a:off x="6354763" y="3429000"/>
                <a:ext cx="655638" cy="2381250"/>
                <a:chOff x="6354763" y="3429000"/>
                <a:chExt cx="655638" cy="2381250"/>
              </a:xfrm>
            </p:grpSpPr>
            <p:sp>
              <p:nvSpPr>
                <p:cNvPr id="68" name="Freeform: Shape 181"/>
                <p:cNvSpPr/>
                <p:nvPr/>
              </p:nvSpPr>
              <p:spPr bwMode="auto">
                <a:xfrm>
                  <a:off x="6354763" y="3429000"/>
                  <a:ext cx="236538" cy="512763"/>
                </a:xfrm>
                <a:custGeom>
                  <a:avLst/>
                  <a:gdLst>
                    <a:gd name="T0" fmla="*/ 149 w 149"/>
                    <a:gd name="T1" fmla="*/ 131 h 323"/>
                    <a:gd name="T2" fmla="*/ 0 w 149"/>
                    <a:gd name="T3" fmla="*/ 0 h 323"/>
                    <a:gd name="T4" fmla="*/ 0 w 149"/>
                    <a:gd name="T5" fmla="*/ 211 h 323"/>
                    <a:gd name="T6" fmla="*/ 149 w 149"/>
                    <a:gd name="T7" fmla="*/ 323 h 323"/>
                    <a:gd name="T8" fmla="*/ 149 w 149"/>
                    <a:gd name="T9" fmla="*/ 131 h 323"/>
                  </a:gdLst>
                  <a:ahLst/>
                  <a:cxnLst>
                    <a:cxn ang="0">
                      <a:pos x="T0" y="T1"/>
                    </a:cxn>
                    <a:cxn ang="0">
                      <a:pos x="T2" y="T3"/>
                    </a:cxn>
                    <a:cxn ang="0">
                      <a:pos x="T4" y="T5"/>
                    </a:cxn>
                    <a:cxn ang="0">
                      <a:pos x="T6" y="T7"/>
                    </a:cxn>
                    <a:cxn ang="0">
                      <a:pos x="T8" y="T9"/>
                    </a:cxn>
                  </a:cxnLst>
                  <a:rect l="0" t="0" r="r" b="b"/>
                  <a:pathLst>
                    <a:path w="149" h="323">
                      <a:moveTo>
                        <a:pt x="149" y="131"/>
                      </a:moveTo>
                      <a:lnTo>
                        <a:pt x="0" y="0"/>
                      </a:lnTo>
                      <a:lnTo>
                        <a:pt x="0" y="211"/>
                      </a:lnTo>
                      <a:lnTo>
                        <a:pt x="149" y="323"/>
                      </a:lnTo>
                      <a:lnTo>
                        <a:pt x="149" y="131"/>
                      </a:lnTo>
                      <a:close/>
                    </a:path>
                  </a:pathLst>
                </a:custGeom>
                <a:solidFill>
                  <a:schemeClr val="accent1">
                    <a:lumMod val="75000"/>
                  </a:schemeClr>
                </a:solidFill>
                <a:ln>
                  <a:noFill/>
                </a:ln>
              </p:spPr>
              <p:txBody>
                <a:bodyPr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dirty="0">
                    <a:latin typeface="字魂59号-创粗黑" panose="00000500000000000000" pitchFamily="2" charset="-122"/>
                    <a:ea typeface="字魂59号-创粗黑" panose="00000500000000000000" pitchFamily="2" charset="-122"/>
                  </a:endParaRPr>
                </a:p>
              </p:txBody>
            </p:sp>
            <p:sp>
              <p:nvSpPr>
                <p:cNvPr id="69" name="Freeform: Shape 182"/>
                <p:cNvSpPr/>
                <p:nvPr/>
              </p:nvSpPr>
              <p:spPr bwMode="auto">
                <a:xfrm>
                  <a:off x="6354763" y="3836988"/>
                  <a:ext cx="236538" cy="477838"/>
                </a:xfrm>
                <a:custGeom>
                  <a:avLst/>
                  <a:gdLst>
                    <a:gd name="T0" fmla="*/ 149 w 149"/>
                    <a:gd name="T1" fmla="*/ 108 h 301"/>
                    <a:gd name="T2" fmla="*/ 0 w 149"/>
                    <a:gd name="T3" fmla="*/ 0 h 301"/>
                    <a:gd name="T4" fmla="*/ 0 w 149"/>
                    <a:gd name="T5" fmla="*/ 210 h 301"/>
                    <a:gd name="T6" fmla="*/ 149 w 149"/>
                    <a:gd name="T7" fmla="*/ 301 h 301"/>
                    <a:gd name="T8" fmla="*/ 149 w 149"/>
                    <a:gd name="T9" fmla="*/ 108 h 301"/>
                  </a:gdLst>
                  <a:ahLst/>
                  <a:cxnLst>
                    <a:cxn ang="0">
                      <a:pos x="T0" y="T1"/>
                    </a:cxn>
                    <a:cxn ang="0">
                      <a:pos x="T2" y="T3"/>
                    </a:cxn>
                    <a:cxn ang="0">
                      <a:pos x="T4" y="T5"/>
                    </a:cxn>
                    <a:cxn ang="0">
                      <a:pos x="T6" y="T7"/>
                    </a:cxn>
                    <a:cxn ang="0">
                      <a:pos x="T8" y="T9"/>
                    </a:cxn>
                  </a:cxnLst>
                  <a:rect l="0" t="0" r="r" b="b"/>
                  <a:pathLst>
                    <a:path w="149" h="301">
                      <a:moveTo>
                        <a:pt x="149" y="108"/>
                      </a:moveTo>
                      <a:lnTo>
                        <a:pt x="0" y="0"/>
                      </a:lnTo>
                      <a:lnTo>
                        <a:pt x="0" y="210"/>
                      </a:lnTo>
                      <a:lnTo>
                        <a:pt x="149" y="301"/>
                      </a:lnTo>
                      <a:lnTo>
                        <a:pt x="149" y="108"/>
                      </a:lnTo>
                      <a:close/>
                    </a:path>
                  </a:pathLst>
                </a:custGeom>
                <a:solidFill>
                  <a:schemeClr val="accent1">
                    <a:lumMod val="75000"/>
                  </a:schemeClr>
                </a:solidFill>
                <a:ln>
                  <a:noFill/>
                </a:ln>
              </p:spPr>
              <p:txBody>
                <a:bodyPr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dirty="0">
                    <a:latin typeface="字魂59号-创粗黑" panose="00000500000000000000" pitchFamily="2" charset="-122"/>
                    <a:ea typeface="字魂59号-创粗黑" panose="00000500000000000000" pitchFamily="2" charset="-122"/>
                  </a:endParaRPr>
                </a:p>
              </p:txBody>
            </p:sp>
            <p:sp>
              <p:nvSpPr>
                <p:cNvPr id="70" name="Freeform: Shape 183"/>
                <p:cNvSpPr/>
                <p:nvPr/>
              </p:nvSpPr>
              <p:spPr bwMode="auto">
                <a:xfrm>
                  <a:off x="6354763" y="4243388"/>
                  <a:ext cx="236538" cy="442913"/>
                </a:xfrm>
                <a:custGeom>
                  <a:avLst/>
                  <a:gdLst>
                    <a:gd name="T0" fmla="*/ 149 w 149"/>
                    <a:gd name="T1" fmla="*/ 87 h 279"/>
                    <a:gd name="T2" fmla="*/ 0 w 149"/>
                    <a:gd name="T3" fmla="*/ 0 h 279"/>
                    <a:gd name="T4" fmla="*/ 0 w 149"/>
                    <a:gd name="T5" fmla="*/ 211 h 279"/>
                    <a:gd name="T6" fmla="*/ 149 w 149"/>
                    <a:gd name="T7" fmla="*/ 279 h 279"/>
                    <a:gd name="T8" fmla="*/ 149 w 149"/>
                    <a:gd name="T9" fmla="*/ 87 h 279"/>
                  </a:gdLst>
                  <a:ahLst/>
                  <a:cxnLst>
                    <a:cxn ang="0">
                      <a:pos x="T0" y="T1"/>
                    </a:cxn>
                    <a:cxn ang="0">
                      <a:pos x="T2" y="T3"/>
                    </a:cxn>
                    <a:cxn ang="0">
                      <a:pos x="T4" y="T5"/>
                    </a:cxn>
                    <a:cxn ang="0">
                      <a:pos x="T6" y="T7"/>
                    </a:cxn>
                    <a:cxn ang="0">
                      <a:pos x="T8" y="T9"/>
                    </a:cxn>
                  </a:cxnLst>
                  <a:rect l="0" t="0" r="r" b="b"/>
                  <a:pathLst>
                    <a:path w="149" h="279">
                      <a:moveTo>
                        <a:pt x="149" y="87"/>
                      </a:moveTo>
                      <a:lnTo>
                        <a:pt x="0" y="0"/>
                      </a:lnTo>
                      <a:lnTo>
                        <a:pt x="0" y="211"/>
                      </a:lnTo>
                      <a:lnTo>
                        <a:pt x="149" y="279"/>
                      </a:lnTo>
                      <a:lnTo>
                        <a:pt x="149" y="87"/>
                      </a:lnTo>
                      <a:close/>
                    </a:path>
                  </a:pathLst>
                </a:custGeom>
                <a:solidFill>
                  <a:schemeClr val="accent1">
                    <a:lumMod val="75000"/>
                  </a:schemeClr>
                </a:solidFill>
                <a:ln>
                  <a:noFill/>
                </a:ln>
              </p:spPr>
              <p:txBody>
                <a:bodyPr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dirty="0">
                    <a:latin typeface="字魂59号-创粗黑" panose="00000500000000000000" pitchFamily="2" charset="-122"/>
                    <a:ea typeface="字魂59号-创粗黑" panose="00000500000000000000" pitchFamily="2" charset="-122"/>
                  </a:endParaRPr>
                </a:p>
              </p:txBody>
            </p:sp>
            <p:sp>
              <p:nvSpPr>
                <p:cNvPr id="71" name="Freeform: Shape 184"/>
                <p:cNvSpPr/>
                <p:nvPr/>
              </p:nvSpPr>
              <p:spPr bwMode="auto">
                <a:xfrm>
                  <a:off x="6354763" y="4651375"/>
                  <a:ext cx="236538" cy="406400"/>
                </a:xfrm>
                <a:custGeom>
                  <a:avLst/>
                  <a:gdLst>
                    <a:gd name="T0" fmla="*/ 149 w 149"/>
                    <a:gd name="T1" fmla="*/ 64 h 256"/>
                    <a:gd name="T2" fmla="*/ 0 w 149"/>
                    <a:gd name="T3" fmla="*/ 0 h 256"/>
                    <a:gd name="T4" fmla="*/ 0 w 149"/>
                    <a:gd name="T5" fmla="*/ 210 h 256"/>
                    <a:gd name="T6" fmla="*/ 149 w 149"/>
                    <a:gd name="T7" fmla="*/ 256 h 256"/>
                    <a:gd name="T8" fmla="*/ 149 w 149"/>
                    <a:gd name="T9" fmla="*/ 64 h 256"/>
                  </a:gdLst>
                  <a:ahLst/>
                  <a:cxnLst>
                    <a:cxn ang="0">
                      <a:pos x="T0" y="T1"/>
                    </a:cxn>
                    <a:cxn ang="0">
                      <a:pos x="T2" y="T3"/>
                    </a:cxn>
                    <a:cxn ang="0">
                      <a:pos x="T4" y="T5"/>
                    </a:cxn>
                    <a:cxn ang="0">
                      <a:pos x="T6" y="T7"/>
                    </a:cxn>
                    <a:cxn ang="0">
                      <a:pos x="T8" y="T9"/>
                    </a:cxn>
                  </a:cxnLst>
                  <a:rect l="0" t="0" r="r" b="b"/>
                  <a:pathLst>
                    <a:path w="149" h="256">
                      <a:moveTo>
                        <a:pt x="149" y="64"/>
                      </a:moveTo>
                      <a:lnTo>
                        <a:pt x="0" y="0"/>
                      </a:lnTo>
                      <a:lnTo>
                        <a:pt x="0" y="210"/>
                      </a:lnTo>
                      <a:lnTo>
                        <a:pt x="149" y="256"/>
                      </a:lnTo>
                      <a:lnTo>
                        <a:pt x="149" y="64"/>
                      </a:lnTo>
                      <a:close/>
                    </a:path>
                  </a:pathLst>
                </a:custGeom>
                <a:solidFill>
                  <a:schemeClr val="accent1">
                    <a:lumMod val="75000"/>
                  </a:schemeClr>
                </a:solidFill>
                <a:ln>
                  <a:noFill/>
                </a:ln>
              </p:spPr>
              <p:txBody>
                <a:bodyPr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dirty="0">
                    <a:latin typeface="字魂59号-创粗黑" panose="00000500000000000000" pitchFamily="2" charset="-122"/>
                    <a:ea typeface="字魂59号-创粗黑" panose="00000500000000000000" pitchFamily="2" charset="-122"/>
                  </a:endParaRPr>
                </a:p>
              </p:txBody>
            </p:sp>
            <p:sp>
              <p:nvSpPr>
                <p:cNvPr id="72" name="Freeform: Shape 185"/>
                <p:cNvSpPr/>
                <p:nvPr/>
              </p:nvSpPr>
              <p:spPr bwMode="auto">
                <a:xfrm>
                  <a:off x="6354763" y="5057775"/>
                  <a:ext cx="236538" cy="373063"/>
                </a:xfrm>
                <a:custGeom>
                  <a:avLst/>
                  <a:gdLst>
                    <a:gd name="T0" fmla="*/ 149 w 149"/>
                    <a:gd name="T1" fmla="*/ 42 h 235"/>
                    <a:gd name="T2" fmla="*/ 0 w 149"/>
                    <a:gd name="T3" fmla="*/ 0 h 235"/>
                    <a:gd name="T4" fmla="*/ 0 w 149"/>
                    <a:gd name="T5" fmla="*/ 210 h 235"/>
                    <a:gd name="T6" fmla="*/ 149 w 149"/>
                    <a:gd name="T7" fmla="*/ 235 h 235"/>
                    <a:gd name="T8" fmla="*/ 149 w 149"/>
                    <a:gd name="T9" fmla="*/ 42 h 235"/>
                  </a:gdLst>
                  <a:ahLst/>
                  <a:cxnLst>
                    <a:cxn ang="0">
                      <a:pos x="T0" y="T1"/>
                    </a:cxn>
                    <a:cxn ang="0">
                      <a:pos x="T2" y="T3"/>
                    </a:cxn>
                    <a:cxn ang="0">
                      <a:pos x="T4" y="T5"/>
                    </a:cxn>
                    <a:cxn ang="0">
                      <a:pos x="T6" y="T7"/>
                    </a:cxn>
                    <a:cxn ang="0">
                      <a:pos x="T8" y="T9"/>
                    </a:cxn>
                  </a:cxnLst>
                  <a:rect l="0" t="0" r="r" b="b"/>
                  <a:pathLst>
                    <a:path w="149" h="235">
                      <a:moveTo>
                        <a:pt x="149" y="42"/>
                      </a:moveTo>
                      <a:lnTo>
                        <a:pt x="0" y="0"/>
                      </a:lnTo>
                      <a:lnTo>
                        <a:pt x="0" y="210"/>
                      </a:lnTo>
                      <a:lnTo>
                        <a:pt x="149" y="235"/>
                      </a:lnTo>
                      <a:lnTo>
                        <a:pt x="149" y="42"/>
                      </a:lnTo>
                      <a:close/>
                    </a:path>
                  </a:pathLst>
                </a:custGeom>
                <a:solidFill>
                  <a:schemeClr val="accent1">
                    <a:lumMod val="75000"/>
                  </a:schemeClr>
                </a:solidFill>
                <a:ln>
                  <a:noFill/>
                </a:ln>
              </p:spPr>
              <p:txBody>
                <a:bodyPr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dirty="0">
                    <a:latin typeface="字魂59号-创粗黑" panose="00000500000000000000" pitchFamily="2" charset="-122"/>
                    <a:ea typeface="字魂59号-创粗黑" panose="00000500000000000000" pitchFamily="2" charset="-122"/>
                  </a:endParaRPr>
                </a:p>
              </p:txBody>
            </p:sp>
            <p:sp>
              <p:nvSpPr>
                <p:cNvPr id="73" name="Freeform: Shape 186"/>
                <p:cNvSpPr/>
                <p:nvPr/>
              </p:nvSpPr>
              <p:spPr bwMode="auto">
                <a:xfrm>
                  <a:off x="6354763" y="5465763"/>
                  <a:ext cx="236538" cy="336550"/>
                </a:xfrm>
                <a:custGeom>
                  <a:avLst/>
                  <a:gdLst>
                    <a:gd name="T0" fmla="*/ 149 w 149"/>
                    <a:gd name="T1" fmla="*/ 19 h 212"/>
                    <a:gd name="T2" fmla="*/ 0 w 149"/>
                    <a:gd name="T3" fmla="*/ 0 h 212"/>
                    <a:gd name="T4" fmla="*/ 0 w 149"/>
                    <a:gd name="T5" fmla="*/ 210 h 212"/>
                    <a:gd name="T6" fmla="*/ 149 w 149"/>
                    <a:gd name="T7" fmla="*/ 212 h 212"/>
                    <a:gd name="T8" fmla="*/ 149 w 149"/>
                    <a:gd name="T9" fmla="*/ 19 h 212"/>
                  </a:gdLst>
                  <a:ahLst/>
                  <a:cxnLst>
                    <a:cxn ang="0">
                      <a:pos x="T0" y="T1"/>
                    </a:cxn>
                    <a:cxn ang="0">
                      <a:pos x="T2" y="T3"/>
                    </a:cxn>
                    <a:cxn ang="0">
                      <a:pos x="T4" y="T5"/>
                    </a:cxn>
                    <a:cxn ang="0">
                      <a:pos x="T6" y="T7"/>
                    </a:cxn>
                    <a:cxn ang="0">
                      <a:pos x="T8" y="T9"/>
                    </a:cxn>
                  </a:cxnLst>
                  <a:rect l="0" t="0" r="r" b="b"/>
                  <a:pathLst>
                    <a:path w="149" h="212">
                      <a:moveTo>
                        <a:pt x="149" y="19"/>
                      </a:moveTo>
                      <a:lnTo>
                        <a:pt x="0" y="0"/>
                      </a:lnTo>
                      <a:lnTo>
                        <a:pt x="0" y="210"/>
                      </a:lnTo>
                      <a:lnTo>
                        <a:pt x="149" y="212"/>
                      </a:lnTo>
                      <a:lnTo>
                        <a:pt x="149" y="19"/>
                      </a:lnTo>
                      <a:close/>
                    </a:path>
                  </a:pathLst>
                </a:custGeom>
                <a:solidFill>
                  <a:schemeClr val="accent1">
                    <a:lumMod val="75000"/>
                  </a:schemeClr>
                </a:solidFill>
                <a:ln>
                  <a:noFill/>
                </a:ln>
              </p:spPr>
              <p:txBody>
                <a:bodyPr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dirty="0">
                    <a:latin typeface="字魂59号-创粗黑" panose="00000500000000000000" pitchFamily="2" charset="-122"/>
                    <a:ea typeface="字魂59号-创粗黑" panose="00000500000000000000" pitchFamily="2" charset="-122"/>
                  </a:endParaRPr>
                </a:p>
              </p:txBody>
            </p:sp>
            <p:sp>
              <p:nvSpPr>
                <p:cNvPr id="74" name="Freeform: Shape 187"/>
                <p:cNvSpPr/>
                <p:nvPr/>
              </p:nvSpPr>
              <p:spPr bwMode="auto">
                <a:xfrm>
                  <a:off x="6648450" y="3687763"/>
                  <a:ext cx="184150" cy="474663"/>
                </a:xfrm>
                <a:custGeom>
                  <a:avLst/>
                  <a:gdLst>
                    <a:gd name="T0" fmla="*/ 116 w 116"/>
                    <a:gd name="T1" fmla="*/ 130 h 299"/>
                    <a:gd name="T2" fmla="*/ 0 w 116"/>
                    <a:gd name="T3" fmla="*/ 0 h 299"/>
                    <a:gd name="T4" fmla="*/ 0 w 116"/>
                    <a:gd name="T5" fmla="*/ 188 h 299"/>
                    <a:gd name="T6" fmla="*/ 116 w 116"/>
                    <a:gd name="T7" fmla="*/ 299 h 299"/>
                    <a:gd name="T8" fmla="*/ 116 w 116"/>
                    <a:gd name="T9" fmla="*/ 130 h 299"/>
                  </a:gdLst>
                  <a:ahLst/>
                  <a:cxnLst>
                    <a:cxn ang="0">
                      <a:pos x="T0" y="T1"/>
                    </a:cxn>
                    <a:cxn ang="0">
                      <a:pos x="T2" y="T3"/>
                    </a:cxn>
                    <a:cxn ang="0">
                      <a:pos x="T4" y="T5"/>
                    </a:cxn>
                    <a:cxn ang="0">
                      <a:pos x="T6" y="T7"/>
                    </a:cxn>
                    <a:cxn ang="0">
                      <a:pos x="T8" y="T9"/>
                    </a:cxn>
                  </a:cxnLst>
                  <a:rect l="0" t="0" r="r" b="b"/>
                  <a:pathLst>
                    <a:path w="116" h="299">
                      <a:moveTo>
                        <a:pt x="116" y="130"/>
                      </a:moveTo>
                      <a:lnTo>
                        <a:pt x="0" y="0"/>
                      </a:lnTo>
                      <a:lnTo>
                        <a:pt x="0" y="188"/>
                      </a:lnTo>
                      <a:lnTo>
                        <a:pt x="116" y="299"/>
                      </a:lnTo>
                      <a:lnTo>
                        <a:pt x="116" y="130"/>
                      </a:lnTo>
                      <a:close/>
                    </a:path>
                  </a:pathLst>
                </a:custGeom>
                <a:solidFill>
                  <a:schemeClr val="accent1">
                    <a:lumMod val="75000"/>
                  </a:schemeClr>
                </a:solidFill>
                <a:ln>
                  <a:noFill/>
                </a:ln>
              </p:spPr>
              <p:txBody>
                <a:bodyPr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dirty="0">
                    <a:latin typeface="字魂59号-创粗黑" panose="00000500000000000000" pitchFamily="2" charset="-122"/>
                    <a:ea typeface="字魂59号-创粗黑" panose="00000500000000000000" pitchFamily="2" charset="-122"/>
                  </a:endParaRPr>
                </a:p>
              </p:txBody>
            </p:sp>
            <p:sp>
              <p:nvSpPr>
                <p:cNvPr id="75" name="Freeform: Shape 188"/>
                <p:cNvSpPr/>
                <p:nvPr/>
              </p:nvSpPr>
              <p:spPr bwMode="auto">
                <a:xfrm>
                  <a:off x="6648450" y="4051300"/>
                  <a:ext cx="184150" cy="439738"/>
                </a:xfrm>
                <a:custGeom>
                  <a:avLst/>
                  <a:gdLst>
                    <a:gd name="T0" fmla="*/ 116 w 116"/>
                    <a:gd name="T1" fmla="*/ 108 h 277"/>
                    <a:gd name="T2" fmla="*/ 0 w 116"/>
                    <a:gd name="T3" fmla="*/ 0 h 277"/>
                    <a:gd name="T4" fmla="*/ 0 w 116"/>
                    <a:gd name="T5" fmla="*/ 188 h 277"/>
                    <a:gd name="T6" fmla="*/ 116 w 116"/>
                    <a:gd name="T7" fmla="*/ 277 h 277"/>
                    <a:gd name="T8" fmla="*/ 116 w 116"/>
                    <a:gd name="T9" fmla="*/ 108 h 277"/>
                  </a:gdLst>
                  <a:ahLst/>
                  <a:cxnLst>
                    <a:cxn ang="0">
                      <a:pos x="T0" y="T1"/>
                    </a:cxn>
                    <a:cxn ang="0">
                      <a:pos x="T2" y="T3"/>
                    </a:cxn>
                    <a:cxn ang="0">
                      <a:pos x="T4" y="T5"/>
                    </a:cxn>
                    <a:cxn ang="0">
                      <a:pos x="T6" y="T7"/>
                    </a:cxn>
                    <a:cxn ang="0">
                      <a:pos x="T8" y="T9"/>
                    </a:cxn>
                  </a:cxnLst>
                  <a:rect l="0" t="0" r="r" b="b"/>
                  <a:pathLst>
                    <a:path w="116" h="277">
                      <a:moveTo>
                        <a:pt x="116" y="108"/>
                      </a:moveTo>
                      <a:lnTo>
                        <a:pt x="0" y="0"/>
                      </a:lnTo>
                      <a:lnTo>
                        <a:pt x="0" y="188"/>
                      </a:lnTo>
                      <a:lnTo>
                        <a:pt x="116" y="277"/>
                      </a:lnTo>
                      <a:lnTo>
                        <a:pt x="116" y="108"/>
                      </a:lnTo>
                      <a:close/>
                    </a:path>
                  </a:pathLst>
                </a:custGeom>
                <a:solidFill>
                  <a:schemeClr val="accent1">
                    <a:lumMod val="75000"/>
                  </a:schemeClr>
                </a:solidFill>
                <a:ln>
                  <a:noFill/>
                </a:ln>
              </p:spPr>
              <p:txBody>
                <a:bodyPr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dirty="0">
                    <a:latin typeface="字魂59号-创粗黑" panose="00000500000000000000" pitchFamily="2" charset="-122"/>
                    <a:ea typeface="字魂59号-创粗黑" panose="00000500000000000000" pitchFamily="2" charset="-122"/>
                  </a:endParaRPr>
                </a:p>
              </p:txBody>
            </p:sp>
            <p:sp>
              <p:nvSpPr>
                <p:cNvPr id="76" name="Freeform: Shape 189"/>
                <p:cNvSpPr/>
                <p:nvPr/>
              </p:nvSpPr>
              <p:spPr bwMode="auto">
                <a:xfrm>
                  <a:off x="6648450" y="4414838"/>
                  <a:ext cx="184150" cy="406400"/>
                </a:xfrm>
                <a:custGeom>
                  <a:avLst/>
                  <a:gdLst>
                    <a:gd name="T0" fmla="*/ 116 w 116"/>
                    <a:gd name="T1" fmla="*/ 85 h 256"/>
                    <a:gd name="T2" fmla="*/ 0 w 116"/>
                    <a:gd name="T3" fmla="*/ 0 h 256"/>
                    <a:gd name="T4" fmla="*/ 0 w 116"/>
                    <a:gd name="T5" fmla="*/ 188 h 256"/>
                    <a:gd name="T6" fmla="*/ 116 w 116"/>
                    <a:gd name="T7" fmla="*/ 256 h 256"/>
                    <a:gd name="T8" fmla="*/ 116 w 116"/>
                    <a:gd name="T9" fmla="*/ 85 h 256"/>
                  </a:gdLst>
                  <a:ahLst/>
                  <a:cxnLst>
                    <a:cxn ang="0">
                      <a:pos x="T0" y="T1"/>
                    </a:cxn>
                    <a:cxn ang="0">
                      <a:pos x="T2" y="T3"/>
                    </a:cxn>
                    <a:cxn ang="0">
                      <a:pos x="T4" y="T5"/>
                    </a:cxn>
                    <a:cxn ang="0">
                      <a:pos x="T6" y="T7"/>
                    </a:cxn>
                    <a:cxn ang="0">
                      <a:pos x="T8" y="T9"/>
                    </a:cxn>
                  </a:cxnLst>
                  <a:rect l="0" t="0" r="r" b="b"/>
                  <a:pathLst>
                    <a:path w="116" h="256">
                      <a:moveTo>
                        <a:pt x="116" y="85"/>
                      </a:moveTo>
                      <a:lnTo>
                        <a:pt x="0" y="0"/>
                      </a:lnTo>
                      <a:lnTo>
                        <a:pt x="0" y="188"/>
                      </a:lnTo>
                      <a:lnTo>
                        <a:pt x="116" y="256"/>
                      </a:lnTo>
                      <a:lnTo>
                        <a:pt x="116" y="85"/>
                      </a:lnTo>
                      <a:close/>
                    </a:path>
                  </a:pathLst>
                </a:custGeom>
                <a:solidFill>
                  <a:schemeClr val="accent1">
                    <a:lumMod val="75000"/>
                  </a:schemeClr>
                </a:solidFill>
                <a:ln>
                  <a:noFill/>
                </a:ln>
              </p:spPr>
              <p:txBody>
                <a:bodyPr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dirty="0">
                    <a:latin typeface="字魂59号-创粗黑" panose="00000500000000000000" pitchFamily="2" charset="-122"/>
                    <a:ea typeface="字魂59号-创粗黑" panose="00000500000000000000" pitchFamily="2" charset="-122"/>
                  </a:endParaRPr>
                </a:p>
              </p:txBody>
            </p:sp>
            <p:sp>
              <p:nvSpPr>
                <p:cNvPr id="77" name="Freeform: Shape 190"/>
                <p:cNvSpPr/>
                <p:nvPr/>
              </p:nvSpPr>
              <p:spPr bwMode="auto">
                <a:xfrm>
                  <a:off x="6648450" y="4776788"/>
                  <a:ext cx="184150" cy="371475"/>
                </a:xfrm>
                <a:custGeom>
                  <a:avLst/>
                  <a:gdLst>
                    <a:gd name="T0" fmla="*/ 116 w 116"/>
                    <a:gd name="T1" fmla="*/ 64 h 234"/>
                    <a:gd name="T2" fmla="*/ 0 w 116"/>
                    <a:gd name="T3" fmla="*/ 0 h 234"/>
                    <a:gd name="T4" fmla="*/ 0 w 116"/>
                    <a:gd name="T5" fmla="*/ 188 h 234"/>
                    <a:gd name="T6" fmla="*/ 116 w 116"/>
                    <a:gd name="T7" fmla="*/ 234 h 234"/>
                    <a:gd name="T8" fmla="*/ 116 w 116"/>
                    <a:gd name="T9" fmla="*/ 64 h 234"/>
                  </a:gdLst>
                  <a:ahLst/>
                  <a:cxnLst>
                    <a:cxn ang="0">
                      <a:pos x="T0" y="T1"/>
                    </a:cxn>
                    <a:cxn ang="0">
                      <a:pos x="T2" y="T3"/>
                    </a:cxn>
                    <a:cxn ang="0">
                      <a:pos x="T4" y="T5"/>
                    </a:cxn>
                    <a:cxn ang="0">
                      <a:pos x="T6" y="T7"/>
                    </a:cxn>
                    <a:cxn ang="0">
                      <a:pos x="T8" y="T9"/>
                    </a:cxn>
                  </a:cxnLst>
                  <a:rect l="0" t="0" r="r" b="b"/>
                  <a:pathLst>
                    <a:path w="116" h="234">
                      <a:moveTo>
                        <a:pt x="116" y="64"/>
                      </a:moveTo>
                      <a:lnTo>
                        <a:pt x="0" y="0"/>
                      </a:lnTo>
                      <a:lnTo>
                        <a:pt x="0" y="188"/>
                      </a:lnTo>
                      <a:lnTo>
                        <a:pt x="116" y="234"/>
                      </a:lnTo>
                      <a:lnTo>
                        <a:pt x="116" y="64"/>
                      </a:lnTo>
                      <a:close/>
                    </a:path>
                  </a:pathLst>
                </a:custGeom>
                <a:solidFill>
                  <a:schemeClr val="accent1">
                    <a:lumMod val="75000"/>
                  </a:schemeClr>
                </a:solidFill>
                <a:ln>
                  <a:noFill/>
                </a:ln>
              </p:spPr>
              <p:txBody>
                <a:bodyPr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dirty="0">
                    <a:latin typeface="字魂59号-创粗黑" panose="00000500000000000000" pitchFamily="2" charset="-122"/>
                    <a:ea typeface="字魂59号-创粗黑" panose="00000500000000000000" pitchFamily="2" charset="-122"/>
                  </a:endParaRPr>
                </a:p>
              </p:txBody>
            </p:sp>
            <p:sp>
              <p:nvSpPr>
                <p:cNvPr id="78" name="Freeform: Shape 191"/>
                <p:cNvSpPr/>
                <p:nvPr/>
              </p:nvSpPr>
              <p:spPr bwMode="auto">
                <a:xfrm>
                  <a:off x="6648450" y="5140325"/>
                  <a:ext cx="184150" cy="336550"/>
                </a:xfrm>
                <a:custGeom>
                  <a:avLst/>
                  <a:gdLst>
                    <a:gd name="T0" fmla="*/ 116 w 116"/>
                    <a:gd name="T1" fmla="*/ 43 h 212"/>
                    <a:gd name="T2" fmla="*/ 0 w 116"/>
                    <a:gd name="T3" fmla="*/ 0 h 212"/>
                    <a:gd name="T4" fmla="*/ 0 w 116"/>
                    <a:gd name="T5" fmla="*/ 188 h 212"/>
                    <a:gd name="T6" fmla="*/ 116 w 116"/>
                    <a:gd name="T7" fmla="*/ 212 h 212"/>
                    <a:gd name="T8" fmla="*/ 116 w 116"/>
                    <a:gd name="T9" fmla="*/ 43 h 212"/>
                  </a:gdLst>
                  <a:ahLst/>
                  <a:cxnLst>
                    <a:cxn ang="0">
                      <a:pos x="T0" y="T1"/>
                    </a:cxn>
                    <a:cxn ang="0">
                      <a:pos x="T2" y="T3"/>
                    </a:cxn>
                    <a:cxn ang="0">
                      <a:pos x="T4" y="T5"/>
                    </a:cxn>
                    <a:cxn ang="0">
                      <a:pos x="T6" y="T7"/>
                    </a:cxn>
                    <a:cxn ang="0">
                      <a:pos x="T8" y="T9"/>
                    </a:cxn>
                  </a:cxnLst>
                  <a:rect l="0" t="0" r="r" b="b"/>
                  <a:pathLst>
                    <a:path w="116" h="212">
                      <a:moveTo>
                        <a:pt x="116" y="43"/>
                      </a:moveTo>
                      <a:lnTo>
                        <a:pt x="0" y="0"/>
                      </a:lnTo>
                      <a:lnTo>
                        <a:pt x="0" y="188"/>
                      </a:lnTo>
                      <a:lnTo>
                        <a:pt x="116" y="212"/>
                      </a:lnTo>
                      <a:lnTo>
                        <a:pt x="116" y="43"/>
                      </a:lnTo>
                      <a:close/>
                    </a:path>
                  </a:pathLst>
                </a:custGeom>
                <a:solidFill>
                  <a:schemeClr val="accent1">
                    <a:lumMod val="75000"/>
                  </a:schemeClr>
                </a:solidFill>
                <a:ln>
                  <a:noFill/>
                </a:ln>
              </p:spPr>
              <p:txBody>
                <a:bodyPr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dirty="0">
                    <a:latin typeface="字魂59号-创粗黑" panose="00000500000000000000" pitchFamily="2" charset="-122"/>
                    <a:ea typeface="字魂59号-创粗黑" panose="00000500000000000000" pitchFamily="2" charset="-122"/>
                  </a:endParaRPr>
                </a:p>
              </p:txBody>
            </p:sp>
            <p:sp>
              <p:nvSpPr>
                <p:cNvPr id="79" name="Freeform: Shape 192"/>
                <p:cNvSpPr/>
                <p:nvPr/>
              </p:nvSpPr>
              <p:spPr bwMode="auto">
                <a:xfrm>
                  <a:off x="6648450" y="5503863"/>
                  <a:ext cx="184150" cy="301625"/>
                </a:xfrm>
                <a:custGeom>
                  <a:avLst/>
                  <a:gdLst>
                    <a:gd name="T0" fmla="*/ 116 w 116"/>
                    <a:gd name="T1" fmla="*/ 21 h 190"/>
                    <a:gd name="T2" fmla="*/ 0 w 116"/>
                    <a:gd name="T3" fmla="*/ 0 h 190"/>
                    <a:gd name="T4" fmla="*/ 0 w 116"/>
                    <a:gd name="T5" fmla="*/ 188 h 190"/>
                    <a:gd name="T6" fmla="*/ 116 w 116"/>
                    <a:gd name="T7" fmla="*/ 190 h 190"/>
                    <a:gd name="T8" fmla="*/ 116 w 116"/>
                    <a:gd name="T9" fmla="*/ 21 h 190"/>
                  </a:gdLst>
                  <a:ahLst/>
                  <a:cxnLst>
                    <a:cxn ang="0">
                      <a:pos x="T0" y="T1"/>
                    </a:cxn>
                    <a:cxn ang="0">
                      <a:pos x="T2" y="T3"/>
                    </a:cxn>
                    <a:cxn ang="0">
                      <a:pos x="T4" y="T5"/>
                    </a:cxn>
                    <a:cxn ang="0">
                      <a:pos x="T6" y="T7"/>
                    </a:cxn>
                    <a:cxn ang="0">
                      <a:pos x="T8" y="T9"/>
                    </a:cxn>
                  </a:cxnLst>
                  <a:rect l="0" t="0" r="r" b="b"/>
                  <a:pathLst>
                    <a:path w="116" h="190">
                      <a:moveTo>
                        <a:pt x="116" y="21"/>
                      </a:moveTo>
                      <a:lnTo>
                        <a:pt x="0" y="0"/>
                      </a:lnTo>
                      <a:lnTo>
                        <a:pt x="0" y="188"/>
                      </a:lnTo>
                      <a:lnTo>
                        <a:pt x="116" y="190"/>
                      </a:lnTo>
                      <a:lnTo>
                        <a:pt x="116" y="21"/>
                      </a:lnTo>
                      <a:close/>
                    </a:path>
                  </a:pathLst>
                </a:custGeom>
                <a:solidFill>
                  <a:schemeClr val="accent1">
                    <a:lumMod val="75000"/>
                  </a:schemeClr>
                </a:solidFill>
                <a:ln>
                  <a:noFill/>
                </a:ln>
              </p:spPr>
              <p:txBody>
                <a:bodyPr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dirty="0">
                    <a:latin typeface="字魂59号-创粗黑" panose="00000500000000000000" pitchFamily="2" charset="-122"/>
                    <a:ea typeface="字魂59号-创粗黑" panose="00000500000000000000" pitchFamily="2" charset="-122"/>
                  </a:endParaRPr>
                </a:p>
              </p:txBody>
            </p:sp>
            <p:sp>
              <p:nvSpPr>
                <p:cNvPr id="80" name="Freeform: Shape 193"/>
                <p:cNvSpPr/>
                <p:nvPr/>
              </p:nvSpPr>
              <p:spPr bwMode="auto">
                <a:xfrm>
                  <a:off x="6878638" y="3944938"/>
                  <a:ext cx="131763" cy="441325"/>
                </a:xfrm>
                <a:custGeom>
                  <a:avLst/>
                  <a:gdLst>
                    <a:gd name="T0" fmla="*/ 83 w 83"/>
                    <a:gd name="T1" fmla="*/ 130 h 278"/>
                    <a:gd name="T2" fmla="*/ 0 w 83"/>
                    <a:gd name="T3" fmla="*/ 0 h 278"/>
                    <a:gd name="T4" fmla="*/ 0 w 83"/>
                    <a:gd name="T5" fmla="*/ 165 h 278"/>
                    <a:gd name="T6" fmla="*/ 83 w 83"/>
                    <a:gd name="T7" fmla="*/ 278 h 278"/>
                    <a:gd name="T8" fmla="*/ 83 w 83"/>
                    <a:gd name="T9" fmla="*/ 130 h 278"/>
                  </a:gdLst>
                  <a:ahLst/>
                  <a:cxnLst>
                    <a:cxn ang="0">
                      <a:pos x="T0" y="T1"/>
                    </a:cxn>
                    <a:cxn ang="0">
                      <a:pos x="T2" y="T3"/>
                    </a:cxn>
                    <a:cxn ang="0">
                      <a:pos x="T4" y="T5"/>
                    </a:cxn>
                    <a:cxn ang="0">
                      <a:pos x="T6" y="T7"/>
                    </a:cxn>
                    <a:cxn ang="0">
                      <a:pos x="T8" y="T9"/>
                    </a:cxn>
                  </a:cxnLst>
                  <a:rect l="0" t="0" r="r" b="b"/>
                  <a:pathLst>
                    <a:path w="83" h="278">
                      <a:moveTo>
                        <a:pt x="83" y="130"/>
                      </a:moveTo>
                      <a:lnTo>
                        <a:pt x="0" y="0"/>
                      </a:lnTo>
                      <a:lnTo>
                        <a:pt x="0" y="165"/>
                      </a:lnTo>
                      <a:lnTo>
                        <a:pt x="83" y="278"/>
                      </a:lnTo>
                      <a:lnTo>
                        <a:pt x="83" y="130"/>
                      </a:lnTo>
                      <a:close/>
                    </a:path>
                  </a:pathLst>
                </a:custGeom>
                <a:solidFill>
                  <a:schemeClr val="accent1">
                    <a:lumMod val="75000"/>
                  </a:schemeClr>
                </a:solidFill>
                <a:ln>
                  <a:noFill/>
                </a:ln>
              </p:spPr>
              <p:txBody>
                <a:bodyPr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dirty="0">
                    <a:latin typeface="字魂59号-创粗黑" panose="00000500000000000000" pitchFamily="2" charset="-122"/>
                    <a:ea typeface="字魂59号-创粗黑" panose="00000500000000000000" pitchFamily="2" charset="-122"/>
                  </a:endParaRPr>
                </a:p>
              </p:txBody>
            </p:sp>
            <p:sp>
              <p:nvSpPr>
                <p:cNvPr id="81" name="Freeform: Shape 194"/>
                <p:cNvSpPr/>
                <p:nvPr/>
              </p:nvSpPr>
              <p:spPr bwMode="auto">
                <a:xfrm>
                  <a:off x="6878638" y="4265613"/>
                  <a:ext cx="131763" cy="404813"/>
                </a:xfrm>
                <a:custGeom>
                  <a:avLst/>
                  <a:gdLst>
                    <a:gd name="T0" fmla="*/ 83 w 83"/>
                    <a:gd name="T1" fmla="*/ 108 h 255"/>
                    <a:gd name="T2" fmla="*/ 0 w 83"/>
                    <a:gd name="T3" fmla="*/ 0 h 255"/>
                    <a:gd name="T4" fmla="*/ 0 w 83"/>
                    <a:gd name="T5" fmla="*/ 165 h 255"/>
                    <a:gd name="T6" fmla="*/ 83 w 83"/>
                    <a:gd name="T7" fmla="*/ 255 h 255"/>
                    <a:gd name="T8" fmla="*/ 83 w 83"/>
                    <a:gd name="T9" fmla="*/ 108 h 255"/>
                  </a:gdLst>
                  <a:ahLst/>
                  <a:cxnLst>
                    <a:cxn ang="0">
                      <a:pos x="T0" y="T1"/>
                    </a:cxn>
                    <a:cxn ang="0">
                      <a:pos x="T2" y="T3"/>
                    </a:cxn>
                    <a:cxn ang="0">
                      <a:pos x="T4" y="T5"/>
                    </a:cxn>
                    <a:cxn ang="0">
                      <a:pos x="T6" y="T7"/>
                    </a:cxn>
                    <a:cxn ang="0">
                      <a:pos x="T8" y="T9"/>
                    </a:cxn>
                  </a:cxnLst>
                  <a:rect l="0" t="0" r="r" b="b"/>
                  <a:pathLst>
                    <a:path w="83" h="255">
                      <a:moveTo>
                        <a:pt x="83" y="108"/>
                      </a:moveTo>
                      <a:lnTo>
                        <a:pt x="0" y="0"/>
                      </a:lnTo>
                      <a:lnTo>
                        <a:pt x="0" y="165"/>
                      </a:lnTo>
                      <a:lnTo>
                        <a:pt x="83" y="255"/>
                      </a:lnTo>
                      <a:lnTo>
                        <a:pt x="83" y="108"/>
                      </a:lnTo>
                      <a:close/>
                    </a:path>
                  </a:pathLst>
                </a:custGeom>
                <a:solidFill>
                  <a:schemeClr val="accent1">
                    <a:lumMod val="75000"/>
                  </a:schemeClr>
                </a:solidFill>
                <a:ln>
                  <a:noFill/>
                </a:ln>
              </p:spPr>
              <p:txBody>
                <a:bodyPr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dirty="0">
                    <a:latin typeface="字魂59号-创粗黑" panose="00000500000000000000" pitchFamily="2" charset="-122"/>
                    <a:ea typeface="字魂59号-创粗黑" panose="00000500000000000000" pitchFamily="2" charset="-122"/>
                  </a:endParaRPr>
                </a:p>
              </p:txBody>
            </p:sp>
            <p:sp>
              <p:nvSpPr>
                <p:cNvPr id="82" name="Freeform: Shape 195"/>
                <p:cNvSpPr/>
                <p:nvPr/>
              </p:nvSpPr>
              <p:spPr bwMode="auto">
                <a:xfrm>
                  <a:off x="6878638" y="4584700"/>
                  <a:ext cx="131763" cy="369888"/>
                </a:xfrm>
                <a:custGeom>
                  <a:avLst/>
                  <a:gdLst>
                    <a:gd name="T0" fmla="*/ 83 w 83"/>
                    <a:gd name="T1" fmla="*/ 86 h 233"/>
                    <a:gd name="T2" fmla="*/ 0 w 83"/>
                    <a:gd name="T3" fmla="*/ 0 h 233"/>
                    <a:gd name="T4" fmla="*/ 0 w 83"/>
                    <a:gd name="T5" fmla="*/ 165 h 233"/>
                    <a:gd name="T6" fmla="*/ 83 w 83"/>
                    <a:gd name="T7" fmla="*/ 233 h 233"/>
                    <a:gd name="T8" fmla="*/ 83 w 83"/>
                    <a:gd name="T9" fmla="*/ 86 h 233"/>
                  </a:gdLst>
                  <a:ahLst/>
                  <a:cxnLst>
                    <a:cxn ang="0">
                      <a:pos x="T0" y="T1"/>
                    </a:cxn>
                    <a:cxn ang="0">
                      <a:pos x="T2" y="T3"/>
                    </a:cxn>
                    <a:cxn ang="0">
                      <a:pos x="T4" y="T5"/>
                    </a:cxn>
                    <a:cxn ang="0">
                      <a:pos x="T6" y="T7"/>
                    </a:cxn>
                    <a:cxn ang="0">
                      <a:pos x="T8" y="T9"/>
                    </a:cxn>
                  </a:cxnLst>
                  <a:rect l="0" t="0" r="r" b="b"/>
                  <a:pathLst>
                    <a:path w="83" h="233">
                      <a:moveTo>
                        <a:pt x="83" y="86"/>
                      </a:moveTo>
                      <a:lnTo>
                        <a:pt x="0" y="0"/>
                      </a:lnTo>
                      <a:lnTo>
                        <a:pt x="0" y="165"/>
                      </a:lnTo>
                      <a:lnTo>
                        <a:pt x="83" y="233"/>
                      </a:lnTo>
                      <a:lnTo>
                        <a:pt x="83" y="86"/>
                      </a:lnTo>
                      <a:close/>
                    </a:path>
                  </a:pathLst>
                </a:custGeom>
                <a:solidFill>
                  <a:schemeClr val="accent1">
                    <a:lumMod val="75000"/>
                  </a:schemeClr>
                </a:solidFill>
                <a:ln>
                  <a:noFill/>
                </a:ln>
              </p:spPr>
              <p:txBody>
                <a:bodyPr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dirty="0">
                    <a:latin typeface="字魂59号-创粗黑" panose="00000500000000000000" pitchFamily="2" charset="-122"/>
                    <a:ea typeface="字魂59号-创粗黑" panose="00000500000000000000" pitchFamily="2" charset="-122"/>
                  </a:endParaRPr>
                </a:p>
              </p:txBody>
            </p:sp>
            <p:sp>
              <p:nvSpPr>
                <p:cNvPr id="83" name="Freeform: Shape 196"/>
                <p:cNvSpPr/>
                <p:nvPr/>
              </p:nvSpPr>
              <p:spPr bwMode="auto">
                <a:xfrm>
                  <a:off x="6878638" y="4903788"/>
                  <a:ext cx="131763" cy="336550"/>
                </a:xfrm>
                <a:custGeom>
                  <a:avLst/>
                  <a:gdLst>
                    <a:gd name="T0" fmla="*/ 83 w 83"/>
                    <a:gd name="T1" fmla="*/ 64 h 212"/>
                    <a:gd name="T2" fmla="*/ 0 w 83"/>
                    <a:gd name="T3" fmla="*/ 0 h 212"/>
                    <a:gd name="T4" fmla="*/ 0 w 83"/>
                    <a:gd name="T5" fmla="*/ 166 h 212"/>
                    <a:gd name="T6" fmla="*/ 83 w 83"/>
                    <a:gd name="T7" fmla="*/ 212 h 212"/>
                    <a:gd name="T8" fmla="*/ 83 w 83"/>
                    <a:gd name="T9" fmla="*/ 64 h 212"/>
                  </a:gdLst>
                  <a:ahLst/>
                  <a:cxnLst>
                    <a:cxn ang="0">
                      <a:pos x="T0" y="T1"/>
                    </a:cxn>
                    <a:cxn ang="0">
                      <a:pos x="T2" y="T3"/>
                    </a:cxn>
                    <a:cxn ang="0">
                      <a:pos x="T4" y="T5"/>
                    </a:cxn>
                    <a:cxn ang="0">
                      <a:pos x="T6" y="T7"/>
                    </a:cxn>
                    <a:cxn ang="0">
                      <a:pos x="T8" y="T9"/>
                    </a:cxn>
                  </a:cxnLst>
                  <a:rect l="0" t="0" r="r" b="b"/>
                  <a:pathLst>
                    <a:path w="83" h="212">
                      <a:moveTo>
                        <a:pt x="83" y="64"/>
                      </a:moveTo>
                      <a:lnTo>
                        <a:pt x="0" y="0"/>
                      </a:lnTo>
                      <a:lnTo>
                        <a:pt x="0" y="166"/>
                      </a:lnTo>
                      <a:lnTo>
                        <a:pt x="83" y="212"/>
                      </a:lnTo>
                      <a:lnTo>
                        <a:pt x="83" y="64"/>
                      </a:lnTo>
                      <a:close/>
                    </a:path>
                  </a:pathLst>
                </a:custGeom>
                <a:solidFill>
                  <a:schemeClr val="accent1">
                    <a:lumMod val="75000"/>
                  </a:schemeClr>
                </a:solidFill>
                <a:ln>
                  <a:noFill/>
                </a:ln>
              </p:spPr>
              <p:txBody>
                <a:bodyPr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dirty="0">
                    <a:latin typeface="字魂59号-创粗黑" panose="00000500000000000000" pitchFamily="2" charset="-122"/>
                    <a:ea typeface="字魂59号-创粗黑" panose="00000500000000000000" pitchFamily="2" charset="-122"/>
                  </a:endParaRPr>
                </a:p>
              </p:txBody>
            </p:sp>
            <p:sp>
              <p:nvSpPr>
                <p:cNvPr id="84" name="Freeform: Shape 197"/>
                <p:cNvSpPr/>
                <p:nvPr/>
              </p:nvSpPr>
              <p:spPr bwMode="auto">
                <a:xfrm>
                  <a:off x="6878638" y="5224463"/>
                  <a:ext cx="131763" cy="300038"/>
                </a:xfrm>
                <a:custGeom>
                  <a:avLst/>
                  <a:gdLst>
                    <a:gd name="T0" fmla="*/ 83 w 83"/>
                    <a:gd name="T1" fmla="*/ 42 h 189"/>
                    <a:gd name="T2" fmla="*/ 0 w 83"/>
                    <a:gd name="T3" fmla="*/ 0 h 189"/>
                    <a:gd name="T4" fmla="*/ 0 w 83"/>
                    <a:gd name="T5" fmla="*/ 165 h 189"/>
                    <a:gd name="T6" fmla="*/ 83 w 83"/>
                    <a:gd name="T7" fmla="*/ 189 h 189"/>
                    <a:gd name="T8" fmla="*/ 83 w 83"/>
                    <a:gd name="T9" fmla="*/ 42 h 189"/>
                  </a:gdLst>
                  <a:ahLst/>
                  <a:cxnLst>
                    <a:cxn ang="0">
                      <a:pos x="T0" y="T1"/>
                    </a:cxn>
                    <a:cxn ang="0">
                      <a:pos x="T2" y="T3"/>
                    </a:cxn>
                    <a:cxn ang="0">
                      <a:pos x="T4" y="T5"/>
                    </a:cxn>
                    <a:cxn ang="0">
                      <a:pos x="T6" y="T7"/>
                    </a:cxn>
                    <a:cxn ang="0">
                      <a:pos x="T8" y="T9"/>
                    </a:cxn>
                  </a:cxnLst>
                  <a:rect l="0" t="0" r="r" b="b"/>
                  <a:pathLst>
                    <a:path w="83" h="189">
                      <a:moveTo>
                        <a:pt x="83" y="42"/>
                      </a:moveTo>
                      <a:lnTo>
                        <a:pt x="0" y="0"/>
                      </a:lnTo>
                      <a:lnTo>
                        <a:pt x="0" y="165"/>
                      </a:lnTo>
                      <a:lnTo>
                        <a:pt x="83" y="189"/>
                      </a:lnTo>
                      <a:lnTo>
                        <a:pt x="83" y="42"/>
                      </a:lnTo>
                      <a:close/>
                    </a:path>
                  </a:pathLst>
                </a:custGeom>
                <a:solidFill>
                  <a:schemeClr val="accent1">
                    <a:lumMod val="75000"/>
                  </a:schemeClr>
                </a:solidFill>
                <a:ln>
                  <a:noFill/>
                </a:ln>
              </p:spPr>
              <p:txBody>
                <a:bodyPr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dirty="0">
                    <a:latin typeface="字魂59号-创粗黑" panose="00000500000000000000" pitchFamily="2" charset="-122"/>
                    <a:ea typeface="字魂59号-创粗黑" panose="00000500000000000000" pitchFamily="2" charset="-122"/>
                  </a:endParaRPr>
                </a:p>
              </p:txBody>
            </p:sp>
            <p:sp>
              <p:nvSpPr>
                <p:cNvPr id="85" name="Freeform: Shape 198"/>
                <p:cNvSpPr/>
                <p:nvPr/>
              </p:nvSpPr>
              <p:spPr bwMode="auto">
                <a:xfrm>
                  <a:off x="6878638" y="5543550"/>
                  <a:ext cx="131763" cy="266700"/>
                </a:xfrm>
                <a:custGeom>
                  <a:avLst/>
                  <a:gdLst>
                    <a:gd name="T0" fmla="*/ 83 w 83"/>
                    <a:gd name="T1" fmla="*/ 20 h 168"/>
                    <a:gd name="T2" fmla="*/ 0 w 83"/>
                    <a:gd name="T3" fmla="*/ 0 h 168"/>
                    <a:gd name="T4" fmla="*/ 0 w 83"/>
                    <a:gd name="T5" fmla="*/ 166 h 168"/>
                    <a:gd name="T6" fmla="*/ 83 w 83"/>
                    <a:gd name="T7" fmla="*/ 168 h 168"/>
                    <a:gd name="T8" fmla="*/ 83 w 83"/>
                    <a:gd name="T9" fmla="*/ 20 h 168"/>
                  </a:gdLst>
                  <a:ahLst/>
                  <a:cxnLst>
                    <a:cxn ang="0">
                      <a:pos x="T0" y="T1"/>
                    </a:cxn>
                    <a:cxn ang="0">
                      <a:pos x="T2" y="T3"/>
                    </a:cxn>
                    <a:cxn ang="0">
                      <a:pos x="T4" y="T5"/>
                    </a:cxn>
                    <a:cxn ang="0">
                      <a:pos x="T6" y="T7"/>
                    </a:cxn>
                    <a:cxn ang="0">
                      <a:pos x="T8" y="T9"/>
                    </a:cxn>
                  </a:cxnLst>
                  <a:rect l="0" t="0" r="r" b="b"/>
                  <a:pathLst>
                    <a:path w="83" h="168">
                      <a:moveTo>
                        <a:pt x="83" y="20"/>
                      </a:moveTo>
                      <a:lnTo>
                        <a:pt x="0" y="0"/>
                      </a:lnTo>
                      <a:lnTo>
                        <a:pt x="0" y="166"/>
                      </a:lnTo>
                      <a:lnTo>
                        <a:pt x="83" y="168"/>
                      </a:lnTo>
                      <a:lnTo>
                        <a:pt x="83" y="20"/>
                      </a:lnTo>
                      <a:close/>
                    </a:path>
                  </a:pathLst>
                </a:custGeom>
                <a:solidFill>
                  <a:schemeClr val="accent1">
                    <a:lumMod val="75000"/>
                  </a:schemeClr>
                </a:solidFill>
                <a:ln>
                  <a:noFill/>
                </a:ln>
              </p:spPr>
              <p:txBody>
                <a:bodyPr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dirty="0">
                    <a:latin typeface="字魂59号-创粗黑" panose="00000500000000000000" pitchFamily="2" charset="-122"/>
                    <a:ea typeface="字魂59号-创粗黑" panose="00000500000000000000" pitchFamily="2" charset="-122"/>
                  </a:endParaRPr>
                </a:p>
              </p:txBody>
            </p:sp>
          </p:grpSp>
          <p:grpSp>
            <p:nvGrpSpPr>
              <p:cNvPr id="49" name="Group 162"/>
              <p:cNvGrpSpPr/>
              <p:nvPr/>
            </p:nvGrpSpPr>
            <p:grpSpPr>
              <a:xfrm>
                <a:off x="4392613" y="3429000"/>
                <a:ext cx="655638" cy="2381250"/>
                <a:chOff x="4392613" y="3429000"/>
                <a:chExt cx="655638" cy="2381250"/>
              </a:xfrm>
            </p:grpSpPr>
            <p:sp>
              <p:nvSpPr>
                <p:cNvPr id="50" name="Freeform: Shape 163"/>
                <p:cNvSpPr/>
                <p:nvPr/>
              </p:nvSpPr>
              <p:spPr bwMode="auto">
                <a:xfrm>
                  <a:off x="4811713" y="3429000"/>
                  <a:ext cx="236538" cy="512763"/>
                </a:xfrm>
                <a:custGeom>
                  <a:avLst/>
                  <a:gdLst>
                    <a:gd name="T0" fmla="*/ 0 w 149"/>
                    <a:gd name="T1" fmla="*/ 131 h 323"/>
                    <a:gd name="T2" fmla="*/ 149 w 149"/>
                    <a:gd name="T3" fmla="*/ 0 h 323"/>
                    <a:gd name="T4" fmla="*/ 149 w 149"/>
                    <a:gd name="T5" fmla="*/ 211 h 323"/>
                    <a:gd name="T6" fmla="*/ 0 w 149"/>
                    <a:gd name="T7" fmla="*/ 323 h 323"/>
                    <a:gd name="T8" fmla="*/ 0 w 149"/>
                    <a:gd name="T9" fmla="*/ 131 h 323"/>
                  </a:gdLst>
                  <a:ahLst/>
                  <a:cxnLst>
                    <a:cxn ang="0">
                      <a:pos x="T0" y="T1"/>
                    </a:cxn>
                    <a:cxn ang="0">
                      <a:pos x="T2" y="T3"/>
                    </a:cxn>
                    <a:cxn ang="0">
                      <a:pos x="T4" y="T5"/>
                    </a:cxn>
                    <a:cxn ang="0">
                      <a:pos x="T6" y="T7"/>
                    </a:cxn>
                    <a:cxn ang="0">
                      <a:pos x="T8" y="T9"/>
                    </a:cxn>
                  </a:cxnLst>
                  <a:rect l="0" t="0" r="r" b="b"/>
                  <a:pathLst>
                    <a:path w="149" h="323">
                      <a:moveTo>
                        <a:pt x="0" y="131"/>
                      </a:moveTo>
                      <a:lnTo>
                        <a:pt x="149" y="0"/>
                      </a:lnTo>
                      <a:lnTo>
                        <a:pt x="149" y="211"/>
                      </a:lnTo>
                      <a:lnTo>
                        <a:pt x="0" y="323"/>
                      </a:lnTo>
                      <a:lnTo>
                        <a:pt x="0" y="131"/>
                      </a:lnTo>
                      <a:close/>
                    </a:path>
                  </a:pathLst>
                </a:custGeom>
                <a:solidFill>
                  <a:schemeClr val="accent1">
                    <a:lumMod val="75000"/>
                  </a:schemeClr>
                </a:solidFill>
                <a:ln>
                  <a:noFill/>
                </a:ln>
              </p:spPr>
              <p:txBody>
                <a:bodyPr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dirty="0">
                    <a:latin typeface="字魂59号-创粗黑" panose="00000500000000000000" pitchFamily="2" charset="-122"/>
                    <a:ea typeface="字魂59号-创粗黑" panose="00000500000000000000" pitchFamily="2" charset="-122"/>
                  </a:endParaRPr>
                </a:p>
              </p:txBody>
            </p:sp>
            <p:sp>
              <p:nvSpPr>
                <p:cNvPr id="51" name="Freeform: Shape 164"/>
                <p:cNvSpPr/>
                <p:nvPr/>
              </p:nvSpPr>
              <p:spPr bwMode="auto">
                <a:xfrm>
                  <a:off x="4811713" y="3836988"/>
                  <a:ext cx="236538" cy="477838"/>
                </a:xfrm>
                <a:custGeom>
                  <a:avLst/>
                  <a:gdLst>
                    <a:gd name="T0" fmla="*/ 0 w 149"/>
                    <a:gd name="T1" fmla="*/ 108 h 301"/>
                    <a:gd name="T2" fmla="*/ 149 w 149"/>
                    <a:gd name="T3" fmla="*/ 0 h 301"/>
                    <a:gd name="T4" fmla="*/ 149 w 149"/>
                    <a:gd name="T5" fmla="*/ 210 h 301"/>
                    <a:gd name="T6" fmla="*/ 0 w 149"/>
                    <a:gd name="T7" fmla="*/ 301 h 301"/>
                    <a:gd name="T8" fmla="*/ 0 w 149"/>
                    <a:gd name="T9" fmla="*/ 108 h 301"/>
                  </a:gdLst>
                  <a:ahLst/>
                  <a:cxnLst>
                    <a:cxn ang="0">
                      <a:pos x="T0" y="T1"/>
                    </a:cxn>
                    <a:cxn ang="0">
                      <a:pos x="T2" y="T3"/>
                    </a:cxn>
                    <a:cxn ang="0">
                      <a:pos x="T4" y="T5"/>
                    </a:cxn>
                    <a:cxn ang="0">
                      <a:pos x="T6" y="T7"/>
                    </a:cxn>
                    <a:cxn ang="0">
                      <a:pos x="T8" y="T9"/>
                    </a:cxn>
                  </a:cxnLst>
                  <a:rect l="0" t="0" r="r" b="b"/>
                  <a:pathLst>
                    <a:path w="149" h="301">
                      <a:moveTo>
                        <a:pt x="0" y="108"/>
                      </a:moveTo>
                      <a:lnTo>
                        <a:pt x="149" y="0"/>
                      </a:lnTo>
                      <a:lnTo>
                        <a:pt x="149" y="210"/>
                      </a:lnTo>
                      <a:lnTo>
                        <a:pt x="0" y="301"/>
                      </a:lnTo>
                      <a:lnTo>
                        <a:pt x="0" y="108"/>
                      </a:lnTo>
                      <a:close/>
                    </a:path>
                  </a:pathLst>
                </a:custGeom>
                <a:solidFill>
                  <a:schemeClr val="accent1">
                    <a:lumMod val="75000"/>
                  </a:schemeClr>
                </a:solidFill>
                <a:ln>
                  <a:noFill/>
                </a:ln>
              </p:spPr>
              <p:txBody>
                <a:bodyPr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dirty="0">
                    <a:latin typeface="字魂59号-创粗黑" panose="00000500000000000000" pitchFamily="2" charset="-122"/>
                    <a:ea typeface="字魂59号-创粗黑" panose="00000500000000000000" pitchFamily="2" charset="-122"/>
                  </a:endParaRPr>
                </a:p>
              </p:txBody>
            </p:sp>
            <p:sp>
              <p:nvSpPr>
                <p:cNvPr id="52" name="Freeform: Shape 165"/>
                <p:cNvSpPr/>
                <p:nvPr/>
              </p:nvSpPr>
              <p:spPr bwMode="auto">
                <a:xfrm>
                  <a:off x="4811713" y="4243388"/>
                  <a:ext cx="236538" cy="442913"/>
                </a:xfrm>
                <a:custGeom>
                  <a:avLst/>
                  <a:gdLst>
                    <a:gd name="T0" fmla="*/ 0 w 149"/>
                    <a:gd name="T1" fmla="*/ 87 h 279"/>
                    <a:gd name="T2" fmla="*/ 149 w 149"/>
                    <a:gd name="T3" fmla="*/ 0 h 279"/>
                    <a:gd name="T4" fmla="*/ 149 w 149"/>
                    <a:gd name="T5" fmla="*/ 211 h 279"/>
                    <a:gd name="T6" fmla="*/ 0 w 149"/>
                    <a:gd name="T7" fmla="*/ 279 h 279"/>
                    <a:gd name="T8" fmla="*/ 0 w 149"/>
                    <a:gd name="T9" fmla="*/ 87 h 279"/>
                  </a:gdLst>
                  <a:ahLst/>
                  <a:cxnLst>
                    <a:cxn ang="0">
                      <a:pos x="T0" y="T1"/>
                    </a:cxn>
                    <a:cxn ang="0">
                      <a:pos x="T2" y="T3"/>
                    </a:cxn>
                    <a:cxn ang="0">
                      <a:pos x="T4" y="T5"/>
                    </a:cxn>
                    <a:cxn ang="0">
                      <a:pos x="T6" y="T7"/>
                    </a:cxn>
                    <a:cxn ang="0">
                      <a:pos x="T8" y="T9"/>
                    </a:cxn>
                  </a:cxnLst>
                  <a:rect l="0" t="0" r="r" b="b"/>
                  <a:pathLst>
                    <a:path w="149" h="279">
                      <a:moveTo>
                        <a:pt x="0" y="87"/>
                      </a:moveTo>
                      <a:lnTo>
                        <a:pt x="149" y="0"/>
                      </a:lnTo>
                      <a:lnTo>
                        <a:pt x="149" y="211"/>
                      </a:lnTo>
                      <a:lnTo>
                        <a:pt x="0" y="279"/>
                      </a:lnTo>
                      <a:lnTo>
                        <a:pt x="0" y="87"/>
                      </a:lnTo>
                      <a:close/>
                    </a:path>
                  </a:pathLst>
                </a:custGeom>
                <a:solidFill>
                  <a:schemeClr val="accent1">
                    <a:lumMod val="75000"/>
                  </a:schemeClr>
                </a:solidFill>
                <a:ln>
                  <a:noFill/>
                </a:ln>
              </p:spPr>
              <p:txBody>
                <a:bodyPr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dirty="0">
                    <a:latin typeface="字魂59号-创粗黑" panose="00000500000000000000" pitchFamily="2" charset="-122"/>
                    <a:ea typeface="字魂59号-创粗黑" panose="00000500000000000000" pitchFamily="2" charset="-122"/>
                  </a:endParaRPr>
                </a:p>
              </p:txBody>
            </p:sp>
            <p:sp>
              <p:nvSpPr>
                <p:cNvPr id="53" name="Freeform: Shape 166"/>
                <p:cNvSpPr/>
                <p:nvPr/>
              </p:nvSpPr>
              <p:spPr bwMode="auto">
                <a:xfrm>
                  <a:off x="4811713" y="4651375"/>
                  <a:ext cx="236538" cy="406400"/>
                </a:xfrm>
                <a:custGeom>
                  <a:avLst/>
                  <a:gdLst>
                    <a:gd name="T0" fmla="*/ 0 w 149"/>
                    <a:gd name="T1" fmla="*/ 64 h 256"/>
                    <a:gd name="T2" fmla="*/ 149 w 149"/>
                    <a:gd name="T3" fmla="*/ 0 h 256"/>
                    <a:gd name="T4" fmla="*/ 149 w 149"/>
                    <a:gd name="T5" fmla="*/ 210 h 256"/>
                    <a:gd name="T6" fmla="*/ 0 w 149"/>
                    <a:gd name="T7" fmla="*/ 256 h 256"/>
                    <a:gd name="T8" fmla="*/ 0 w 149"/>
                    <a:gd name="T9" fmla="*/ 64 h 256"/>
                  </a:gdLst>
                  <a:ahLst/>
                  <a:cxnLst>
                    <a:cxn ang="0">
                      <a:pos x="T0" y="T1"/>
                    </a:cxn>
                    <a:cxn ang="0">
                      <a:pos x="T2" y="T3"/>
                    </a:cxn>
                    <a:cxn ang="0">
                      <a:pos x="T4" y="T5"/>
                    </a:cxn>
                    <a:cxn ang="0">
                      <a:pos x="T6" y="T7"/>
                    </a:cxn>
                    <a:cxn ang="0">
                      <a:pos x="T8" y="T9"/>
                    </a:cxn>
                  </a:cxnLst>
                  <a:rect l="0" t="0" r="r" b="b"/>
                  <a:pathLst>
                    <a:path w="149" h="256">
                      <a:moveTo>
                        <a:pt x="0" y="64"/>
                      </a:moveTo>
                      <a:lnTo>
                        <a:pt x="149" y="0"/>
                      </a:lnTo>
                      <a:lnTo>
                        <a:pt x="149" y="210"/>
                      </a:lnTo>
                      <a:lnTo>
                        <a:pt x="0" y="256"/>
                      </a:lnTo>
                      <a:lnTo>
                        <a:pt x="0" y="64"/>
                      </a:lnTo>
                      <a:close/>
                    </a:path>
                  </a:pathLst>
                </a:custGeom>
                <a:solidFill>
                  <a:schemeClr val="accent1">
                    <a:lumMod val="75000"/>
                  </a:schemeClr>
                </a:solidFill>
                <a:ln>
                  <a:noFill/>
                </a:ln>
              </p:spPr>
              <p:txBody>
                <a:bodyPr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dirty="0">
                    <a:latin typeface="字魂59号-创粗黑" panose="00000500000000000000" pitchFamily="2" charset="-122"/>
                    <a:ea typeface="字魂59号-创粗黑" panose="00000500000000000000" pitchFamily="2" charset="-122"/>
                  </a:endParaRPr>
                </a:p>
              </p:txBody>
            </p:sp>
            <p:sp>
              <p:nvSpPr>
                <p:cNvPr id="54" name="Freeform: Shape 167"/>
                <p:cNvSpPr/>
                <p:nvPr/>
              </p:nvSpPr>
              <p:spPr bwMode="auto">
                <a:xfrm>
                  <a:off x="4811713" y="5057775"/>
                  <a:ext cx="236538" cy="373063"/>
                </a:xfrm>
                <a:custGeom>
                  <a:avLst/>
                  <a:gdLst>
                    <a:gd name="T0" fmla="*/ 0 w 149"/>
                    <a:gd name="T1" fmla="*/ 42 h 235"/>
                    <a:gd name="T2" fmla="*/ 149 w 149"/>
                    <a:gd name="T3" fmla="*/ 0 h 235"/>
                    <a:gd name="T4" fmla="*/ 149 w 149"/>
                    <a:gd name="T5" fmla="*/ 210 h 235"/>
                    <a:gd name="T6" fmla="*/ 0 w 149"/>
                    <a:gd name="T7" fmla="*/ 235 h 235"/>
                    <a:gd name="T8" fmla="*/ 0 w 149"/>
                    <a:gd name="T9" fmla="*/ 42 h 235"/>
                  </a:gdLst>
                  <a:ahLst/>
                  <a:cxnLst>
                    <a:cxn ang="0">
                      <a:pos x="T0" y="T1"/>
                    </a:cxn>
                    <a:cxn ang="0">
                      <a:pos x="T2" y="T3"/>
                    </a:cxn>
                    <a:cxn ang="0">
                      <a:pos x="T4" y="T5"/>
                    </a:cxn>
                    <a:cxn ang="0">
                      <a:pos x="T6" y="T7"/>
                    </a:cxn>
                    <a:cxn ang="0">
                      <a:pos x="T8" y="T9"/>
                    </a:cxn>
                  </a:cxnLst>
                  <a:rect l="0" t="0" r="r" b="b"/>
                  <a:pathLst>
                    <a:path w="149" h="235">
                      <a:moveTo>
                        <a:pt x="0" y="42"/>
                      </a:moveTo>
                      <a:lnTo>
                        <a:pt x="149" y="0"/>
                      </a:lnTo>
                      <a:lnTo>
                        <a:pt x="149" y="210"/>
                      </a:lnTo>
                      <a:lnTo>
                        <a:pt x="0" y="235"/>
                      </a:lnTo>
                      <a:lnTo>
                        <a:pt x="0" y="42"/>
                      </a:lnTo>
                      <a:close/>
                    </a:path>
                  </a:pathLst>
                </a:custGeom>
                <a:solidFill>
                  <a:schemeClr val="accent1">
                    <a:lumMod val="75000"/>
                  </a:schemeClr>
                </a:solidFill>
                <a:ln>
                  <a:noFill/>
                </a:ln>
              </p:spPr>
              <p:txBody>
                <a:bodyPr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dirty="0">
                    <a:latin typeface="字魂59号-创粗黑" panose="00000500000000000000" pitchFamily="2" charset="-122"/>
                    <a:ea typeface="字魂59号-创粗黑" panose="00000500000000000000" pitchFamily="2" charset="-122"/>
                  </a:endParaRPr>
                </a:p>
              </p:txBody>
            </p:sp>
            <p:sp>
              <p:nvSpPr>
                <p:cNvPr id="55" name="Freeform: Shape 168"/>
                <p:cNvSpPr/>
                <p:nvPr/>
              </p:nvSpPr>
              <p:spPr bwMode="auto">
                <a:xfrm>
                  <a:off x="4811713" y="5465763"/>
                  <a:ext cx="236538" cy="336550"/>
                </a:xfrm>
                <a:custGeom>
                  <a:avLst/>
                  <a:gdLst>
                    <a:gd name="T0" fmla="*/ 0 w 149"/>
                    <a:gd name="T1" fmla="*/ 19 h 212"/>
                    <a:gd name="T2" fmla="*/ 149 w 149"/>
                    <a:gd name="T3" fmla="*/ 0 h 212"/>
                    <a:gd name="T4" fmla="*/ 149 w 149"/>
                    <a:gd name="T5" fmla="*/ 210 h 212"/>
                    <a:gd name="T6" fmla="*/ 0 w 149"/>
                    <a:gd name="T7" fmla="*/ 212 h 212"/>
                    <a:gd name="T8" fmla="*/ 0 w 149"/>
                    <a:gd name="T9" fmla="*/ 19 h 212"/>
                  </a:gdLst>
                  <a:ahLst/>
                  <a:cxnLst>
                    <a:cxn ang="0">
                      <a:pos x="T0" y="T1"/>
                    </a:cxn>
                    <a:cxn ang="0">
                      <a:pos x="T2" y="T3"/>
                    </a:cxn>
                    <a:cxn ang="0">
                      <a:pos x="T4" y="T5"/>
                    </a:cxn>
                    <a:cxn ang="0">
                      <a:pos x="T6" y="T7"/>
                    </a:cxn>
                    <a:cxn ang="0">
                      <a:pos x="T8" y="T9"/>
                    </a:cxn>
                  </a:cxnLst>
                  <a:rect l="0" t="0" r="r" b="b"/>
                  <a:pathLst>
                    <a:path w="149" h="212">
                      <a:moveTo>
                        <a:pt x="0" y="19"/>
                      </a:moveTo>
                      <a:lnTo>
                        <a:pt x="149" y="0"/>
                      </a:lnTo>
                      <a:lnTo>
                        <a:pt x="149" y="210"/>
                      </a:lnTo>
                      <a:lnTo>
                        <a:pt x="0" y="212"/>
                      </a:lnTo>
                      <a:lnTo>
                        <a:pt x="0" y="19"/>
                      </a:lnTo>
                      <a:close/>
                    </a:path>
                  </a:pathLst>
                </a:custGeom>
                <a:solidFill>
                  <a:schemeClr val="accent1">
                    <a:lumMod val="75000"/>
                  </a:schemeClr>
                </a:solidFill>
                <a:ln>
                  <a:noFill/>
                </a:ln>
              </p:spPr>
              <p:txBody>
                <a:bodyPr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dirty="0">
                    <a:latin typeface="字魂59号-创粗黑" panose="00000500000000000000" pitchFamily="2" charset="-122"/>
                    <a:ea typeface="字魂59号-创粗黑" panose="00000500000000000000" pitchFamily="2" charset="-122"/>
                  </a:endParaRPr>
                </a:p>
              </p:txBody>
            </p:sp>
            <p:sp>
              <p:nvSpPr>
                <p:cNvPr id="56" name="Freeform: Shape 169"/>
                <p:cNvSpPr/>
                <p:nvPr/>
              </p:nvSpPr>
              <p:spPr bwMode="auto">
                <a:xfrm>
                  <a:off x="4570413" y="3687763"/>
                  <a:ext cx="184150" cy="474663"/>
                </a:xfrm>
                <a:custGeom>
                  <a:avLst/>
                  <a:gdLst>
                    <a:gd name="T0" fmla="*/ 0 w 116"/>
                    <a:gd name="T1" fmla="*/ 130 h 299"/>
                    <a:gd name="T2" fmla="*/ 116 w 116"/>
                    <a:gd name="T3" fmla="*/ 0 h 299"/>
                    <a:gd name="T4" fmla="*/ 116 w 116"/>
                    <a:gd name="T5" fmla="*/ 188 h 299"/>
                    <a:gd name="T6" fmla="*/ 0 w 116"/>
                    <a:gd name="T7" fmla="*/ 299 h 299"/>
                    <a:gd name="T8" fmla="*/ 0 w 116"/>
                    <a:gd name="T9" fmla="*/ 130 h 299"/>
                  </a:gdLst>
                  <a:ahLst/>
                  <a:cxnLst>
                    <a:cxn ang="0">
                      <a:pos x="T0" y="T1"/>
                    </a:cxn>
                    <a:cxn ang="0">
                      <a:pos x="T2" y="T3"/>
                    </a:cxn>
                    <a:cxn ang="0">
                      <a:pos x="T4" y="T5"/>
                    </a:cxn>
                    <a:cxn ang="0">
                      <a:pos x="T6" y="T7"/>
                    </a:cxn>
                    <a:cxn ang="0">
                      <a:pos x="T8" y="T9"/>
                    </a:cxn>
                  </a:cxnLst>
                  <a:rect l="0" t="0" r="r" b="b"/>
                  <a:pathLst>
                    <a:path w="116" h="299">
                      <a:moveTo>
                        <a:pt x="0" y="130"/>
                      </a:moveTo>
                      <a:lnTo>
                        <a:pt x="116" y="0"/>
                      </a:lnTo>
                      <a:lnTo>
                        <a:pt x="116" y="188"/>
                      </a:lnTo>
                      <a:lnTo>
                        <a:pt x="0" y="299"/>
                      </a:lnTo>
                      <a:lnTo>
                        <a:pt x="0" y="130"/>
                      </a:lnTo>
                      <a:close/>
                    </a:path>
                  </a:pathLst>
                </a:custGeom>
                <a:solidFill>
                  <a:schemeClr val="accent1">
                    <a:lumMod val="75000"/>
                  </a:schemeClr>
                </a:solidFill>
                <a:ln>
                  <a:noFill/>
                </a:ln>
              </p:spPr>
              <p:txBody>
                <a:bodyPr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dirty="0">
                    <a:latin typeface="字魂59号-创粗黑" panose="00000500000000000000" pitchFamily="2" charset="-122"/>
                    <a:ea typeface="字魂59号-创粗黑" panose="00000500000000000000" pitchFamily="2" charset="-122"/>
                  </a:endParaRPr>
                </a:p>
              </p:txBody>
            </p:sp>
            <p:sp>
              <p:nvSpPr>
                <p:cNvPr id="57" name="Freeform: Shape 170"/>
                <p:cNvSpPr/>
                <p:nvPr/>
              </p:nvSpPr>
              <p:spPr bwMode="auto">
                <a:xfrm>
                  <a:off x="4570413" y="4051300"/>
                  <a:ext cx="184150" cy="439738"/>
                </a:xfrm>
                <a:custGeom>
                  <a:avLst/>
                  <a:gdLst>
                    <a:gd name="T0" fmla="*/ 0 w 116"/>
                    <a:gd name="T1" fmla="*/ 108 h 277"/>
                    <a:gd name="T2" fmla="*/ 116 w 116"/>
                    <a:gd name="T3" fmla="*/ 0 h 277"/>
                    <a:gd name="T4" fmla="*/ 116 w 116"/>
                    <a:gd name="T5" fmla="*/ 188 h 277"/>
                    <a:gd name="T6" fmla="*/ 0 w 116"/>
                    <a:gd name="T7" fmla="*/ 277 h 277"/>
                    <a:gd name="T8" fmla="*/ 0 w 116"/>
                    <a:gd name="T9" fmla="*/ 108 h 277"/>
                  </a:gdLst>
                  <a:ahLst/>
                  <a:cxnLst>
                    <a:cxn ang="0">
                      <a:pos x="T0" y="T1"/>
                    </a:cxn>
                    <a:cxn ang="0">
                      <a:pos x="T2" y="T3"/>
                    </a:cxn>
                    <a:cxn ang="0">
                      <a:pos x="T4" y="T5"/>
                    </a:cxn>
                    <a:cxn ang="0">
                      <a:pos x="T6" y="T7"/>
                    </a:cxn>
                    <a:cxn ang="0">
                      <a:pos x="T8" y="T9"/>
                    </a:cxn>
                  </a:cxnLst>
                  <a:rect l="0" t="0" r="r" b="b"/>
                  <a:pathLst>
                    <a:path w="116" h="277">
                      <a:moveTo>
                        <a:pt x="0" y="108"/>
                      </a:moveTo>
                      <a:lnTo>
                        <a:pt x="116" y="0"/>
                      </a:lnTo>
                      <a:lnTo>
                        <a:pt x="116" y="188"/>
                      </a:lnTo>
                      <a:lnTo>
                        <a:pt x="0" y="277"/>
                      </a:lnTo>
                      <a:lnTo>
                        <a:pt x="0" y="108"/>
                      </a:lnTo>
                      <a:close/>
                    </a:path>
                  </a:pathLst>
                </a:custGeom>
                <a:solidFill>
                  <a:schemeClr val="accent1">
                    <a:lumMod val="75000"/>
                  </a:schemeClr>
                </a:solidFill>
                <a:ln>
                  <a:noFill/>
                </a:ln>
              </p:spPr>
              <p:txBody>
                <a:bodyPr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dirty="0">
                    <a:latin typeface="字魂59号-创粗黑" panose="00000500000000000000" pitchFamily="2" charset="-122"/>
                    <a:ea typeface="字魂59号-创粗黑" panose="00000500000000000000" pitchFamily="2" charset="-122"/>
                  </a:endParaRPr>
                </a:p>
              </p:txBody>
            </p:sp>
            <p:sp>
              <p:nvSpPr>
                <p:cNvPr id="58" name="Freeform: Shape 171"/>
                <p:cNvSpPr/>
                <p:nvPr/>
              </p:nvSpPr>
              <p:spPr bwMode="auto">
                <a:xfrm>
                  <a:off x="4570413" y="4414838"/>
                  <a:ext cx="184150" cy="406400"/>
                </a:xfrm>
                <a:custGeom>
                  <a:avLst/>
                  <a:gdLst>
                    <a:gd name="T0" fmla="*/ 0 w 116"/>
                    <a:gd name="T1" fmla="*/ 85 h 256"/>
                    <a:gd name="T2" fmla="*/ 116 w 116"/>
                    <a:gd name="T3" fmla="*/ 0 h 256"/>
                    <a:gd name="T4" fmla="*/ 116 w 116"/>
                    <a:gd name="T5" fmla="*/ 188 h 256"/>
                    <a:gd name="T6" fmla="*/ 0 w 116"/>
                    <a:gd name="T7" fmla="*/ 256 h 256"/>
                    <a:gd name="T8" fmla="*/ 0 w 116"/>
                    <a:gd name="T9" fmla="*/ 85 h 256"/>
                  </a:gdLst>
                  <a:ahLst/>
                  <a:cxnLst>
                    <a:cxn ang="0">
                      <a:pos x="T0" y="T1"/>
                    </a:cxn>
                    <a:cxn ang="0">
                      <a:pos x="T2" y="T3"/>
                    </a:cxn>
                    <a:cxn ang="0">
                      <a:pos x="T4" y="T5"/>
                    </a:cxn>
                    <a:cxn ang="0">
                      <a:pos x="T6" y="T7"/>
                    </a:cxn>
                    <a:cxn ang="0">
                      <a:pos x="T8" y="T9"/>
                    </a:cxn>
                  </a:cxnLst>
                  <a:rect l="0" t="0" r="r" b="b"/>
                  <a:pathLst>
                    <a:path w="116" h="256">
                      <a:moveTo>
                        <a:pt x="0" y="85"/>
                      </a:moveTo>
                      <a:lnTo>
                        <a:pt x="116" y="0"/>
                      </a:lnTo>
                      <a:lnTo>
                        <a:pt x="116" y="188"/>
                      </a:lnTo>
                      <a:lnTo>
                        <a:pt x="0" y="256"/>
                      </a:lnTo>
                      <a:lnTo>
                        <a:pt x="0" y="85"/>
                      </a:lnTo>
                      <a:close/>
                    </a:path>
                  </a:pathLst>
                </a:custGeom>
                <a:solidFill>
                  <a:schemeClr val="accent1">
                    <a:lumMod val="75000"/>
                  </a:schemeClr>
                </a:solidFill>
                <a:ln>
                  <a:noFill/>
                </a:ln>
              </p:spPr>
              <p:txBody>
                <a:bodyPr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dirty="0">
                    <a:latin typeface="字魂59号-创粗黑" panose="00000500000000000000" pitchFamily="2" charset="-122"/>
                    <a:ea typeface="字魂59号-创粗黑" panose="00000500000000000000" pitchFamily="2" charset="-122"/>
                  </a:endParaRPr>
                </a:p>
              </p:txBody>
            </p:sp>
            <p:sp>
              <p:nvSpPr>
                <p:cNvPr id="59" name="Freeform: Shape 172"/>
                <p:cNvSpPr/>
                <p:nvPr/>
              </p:nvSpPr>
              <p:spPr bwMode="auto">
                <a:xfrm>
                  <a:off x="4570413" y="4776788"/>
                  <a:ext cx="184150" cy="371475"/>
                </a:xfrm>
                <a:custGeom>
                  <a:avLst/>
                  <a:gdLst>
                    <a:gd name="T0" fmla="*/ 0 w 116"/>
                    <a:gd name="T1" fmla="*/ 64 h 234"/>
                    <a:gd name="T2" fmla="*/ 116 w 116"/>
                    <a:gd name="T3" fmla="*/ 0 h 234"/>
                    <a:gd name="T4" fmla="*/ 116 w 116"/>
                    <a:gd name="T5" fmla="*/ 188 h 234"/>
                    <a:gd name="T6" fmla="*/ 0 w 116"/>
                    <a:gd name="T7" fmla="*/ 234 h 234"/>
                    <a:gd name="T8" fmla="*/ 0 w 116"/>
                    <a:gd name="T9" fmla="*/ 64 h 234"/>
                  </a:gdLst>
                  <a:ahLst/>
                  <a:cxnLst>
                    <a:cxn ang="0">
                      <a:pos x="T0" y="T1"/>
                    </a:cxn>
                    <a:cxn ang="0">
                      <a:pos x="T2" y="T3"/>
                    </a:cxn>
                    <a:cxn ang="0">
                      <a:pos x="T4" y="T5"/>
                    </a:cxn>
                    <a:cxn ang="0">
                      <a:pos x="T6" y="T7"/>
                    </a:cxn>
                    <a:cxn ang="0">
                      <a:pos x="T8" y="T9"/>
                    </a:cxn>
                  </a:cxnLst>
                  <a:rect l="0" t="0" r="r" b="b"/>
                  <a:pathLst>
                    <a:path w="116" h="234">
                      <a:moveTo>
                        <a:pt x="0" y="64"/>
                      </a:moveTo>
                      <a:lnTo>
                        <a:pt x="116" y="0"/>
                      </a:lnTo>
                      <a:lnTo>
                        <a:pt x="116" y="188"/>
                      </a:lnTo>
                      <a:lnTo>
                        <a:pt x="0" y="234"/>
                      </a:lnTo>
                      <a:lnTo>
                        <a:pt x="0" y="64"/>
                      </a:lnTo>
                      <a:close/>
                    </a:path>
                  </a:pathLst>
                </a:custGeom>
                <a:solidFill>
                  <a:schemeClr val="accent1">
                    <a:lumMod val="75000"/>
                  </a:schemeClr>
                </a:solidFill>
                <a:ln>
                  <a:noFill/>
                </a:ln>
              </p:spPr>
              <p:txBody>
                <a:bodyPr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dirty="0">
                    <a:latin typeface="字魂59号-创粗黑" panose="00000500000000000000" pitchFamily="2" charset="-122"/>
                    <a:ea typeface="字魂59号-创粗黑" panose="00000500000000000000" pitchFamily="2" charset="-122"/>
                  </a:endParaRPr>
                </a:p>
              </p:txBody>
            </p:sp>
            <p:sp>
              <p:nvSpPr>
                <p:cNvPr id="60" name="Freeform: Shape 173"/>
                <p:cNvSpPr/>
                <p:nvPr/>
              </p:nvSpPr>
              <p:spPr bwMode="auto">
                <a:xfrm>
                  <a:off x="4570413" y="5140325"/>
                  <a:ext cx="184150" cy="336550"/>
                </a:xfrm>
                <a:custGeom>
                  <a:avLst/>
                  <a:gdLst>
                    <a:gd name="T0" fmla="*/ 0 w 116"/>
                    <a:gd name="T1" fmla="*/ 43 h 212"/>
                    <a:gd name="T2" fmla="*/ 116 w 116"/>
                    <a:gd name="T3" fmla="*/ 0 h 212"/>
                    <a:gd name="T4" fmla="*/ 116 w 116"/>
                    <a:gd name="T5" fmla="*/ 188 h 212"/>
                    <a:gd name="T6" fmla="*/ 0 w 116"/>
                    <a:gd name="T7" fmla="*/ 212 h 212"/>
                    <a:gd name="T8" fmla="*/ 0 w 116"/>
                    <a:gd name="T9" fmla="*/ 43 h 212"/>
                  </a:gdLst>
                  <a:ahLst/>
                  <a:cxnLst>
                    <a:cxn ang="0">
                      <a:pos x="T0" y="T1"/>
                    </a:cxn>
                    <a:cxn ang="0">
                      <a:pos x="T2" y="T3"/>
                    </a:cxn>
                    <a:cxn ang="0">
                      <a:pos x="T4" y="T5"/>
                    </a:cxn>
                    <a:cxn ang="0">
                      <a:pos x="T6" y="T7"/>
                    </a:cxn>
                    <a:cxn ang="0">
                      <a:pos x="T8" y="T9"/>
                    </a:cxn>
                  </a:cxnLst>
                  <a:rect l="0" t="0" r="r" b="b"/>
                  <a:pathLst>
                    <a:path w="116" h="212">
                      <a:moveTo>
                        <a:pt x="0" y="43"/>
                      </a:moveTo>
                      <a:lnTo>
                        <a:pt x="116" y="0"/>
                      </a:lnTo>
                      <a:lnTo>
                        <a:pt x="116" y="188"/>
                      </a:lnTo>
                      <a:lnTo>
                        <a:pt x="0" y="212"/>
                      </a:lnTo>
                      <a:lnTo>
                        <a:pt x="0" y="43"/>
                      </a:lnTo>
                      <a:close/>
                    </a:path>
                  </a:pathLst>
                </a:custGeom>
                <a:solidFill>
                  <a:schemeClr val="accent1">
                    <a:lumMod val="75000"/>
                  </a:schemeClr>
                </a:solidFill>
                <a:ln>
                  <a:noFill/>
                </a:ln>
              </p:spPr>
              <p:txBody>
                <a:bodyPr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dirty="0">
                    <a:latin typeface="字魂59号-创粗黑" panose="00000500000000000000" pitchFamily="2" charset="-122"/>
                    <a:ea typeface="字魂59号-创粗黑" panose="00000500000000000000" pitchFamily="2" charset="-122"/>
                  </a:endParaRPr>
                </a:p>
              </p:txBody>
            </p:sp>
            <p:sp>
              <p:nvSpPr>
                <p:cNvPr id="61" name="Freeform: Shape 174"/>
                <p:cNvSpPr/>
                <p:nvPr/>
              </p:nvSpPr>
              <p:spPr bwMode="auto">
                <a:xfrm>
                  <a:off x="4570413" y="5503863"/>
                  <a:ext cx="184150" cy="301625"/>
                </a:xfrm>
                <a:custGeom>
                  <a:avLst/>
                  <a:gdLst>
                    <a:gd name="T0" fmla="*/ 0 w 116"/>
                    <a:gd name="T1" fmla="*/ 21 h 190"/>
                    <a:gd name="T2" fmla="*/ 116 w 116"/>
                    <a:gd name="T3" fmla="*/ 0 h 190"/>
                    <a:gd name="T4" fmla="*/ 116 w 116"/>
                    <a:gd name="T5" fmla="*/ 188 h 190"/>
                    <a:gd name="T6" fmla="*/ 0 w 116"/>
                    <a:gd name="T7" fmla="*/ 190 h 190"/>
                    <a:gd name="T8" fmla="*/ 0 w 116"/>
                    <a:gd name="T9" fmla="*/ 21 h 190"/>
                  </a:gdLst>
                  <a:ahLst/>
                  <a:cxnLst>
                    <a:cxn ang="0">
                      <a:pos x="T0" y="T1"/>
                    </a:cxn>
                    <a:cxn ang="0">
                      <a:pos x="T2" y="T3"/>
                    </a:cxn>
                    <a:cxn ang="0">
                      <a:pos x="T4" y="T5"/>
                    </a:cxn>
                    <a:cxn ang="0">
                      <a:pos x="T6" y="T7"/>
                    </a:cxn>
                    <a:cxn ang="0">
                      <a:pos x="T8" y="T9"/>
                    </a:cxn>
                  </a:cxnLst>
                  <a:rect l="0" t="0" r="r" b="b"/>
                  <a:pathLst>
                    <a:path w="116" h="190">
                      <a:moveTo>
                        <a:pt x="0" y="21"/>
                      </a:moveTo>
                      <a:lnTo>
                        <a:pt x="116" y="0"/>
                      </a:lnTo>
                      <a:lnTo>
                        <a:pt x="116" y="188"/>
                      </a:lnTo>
                      <a:lnTo>
                        <a:pt x="0" y="190"/>
                      </a:lnTo>
                      <a:lnTo>
                        <a:pt x="0" y="21"/>
                      </a:lnTo>
                      <a:close/>
                    </a:path>
                  </a:pathLst>
                </a:custGeom>
                <a:solidFill>
                  <a:schemeClr val="accent1">
                    <a:lumMod val="75000"/>
                  </a:schemeClr>
                </a:solidFill>
                <a:ln>
                  <a:noFill/>
                </a:ln>
              </p:spPr>
              <p:txBody>
                <a:bodyPr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dirty="0">
                    <a:latin typeface="字魂59号-创粗黑" panose="00000500000000000000" pitchFamily="2" charset="-122"/>
                    <a:ea typeface="字魂59号-创粗黑" panose="00000500000000000000" pitchFamily="2" charset="-122"/>
                  </a:endParaRPr>
                </a:p>
              </p:txBody>
            </p:sp>
            <p:sp>
              <p:nvSpPr>
                <p:cNvPr id="62" name="Freeform: Shape 175"/>
                <p:cNvSpPr/>
                <p:nvPr/>
              </p:nvSpPr>
              <p:spPr bwMode="auto">
                <a:xfrm>
                  <a:off x="4392613" y="3944938"/>
                  <a:ext cx="131763" cy="441325"/>
                </a:xfrm>
                <a:custGeom>
                  <a:avLst/>
                  <a:gdLst>
                    <a:gd name="T0" fmla="*/ 0 w 83"/>
                    <a:gd name="T1" fmla="*/ 130 h 278"/>
                    <a:gd name="T2" fmla="*/ 83 w 83"/>
                    <a:gd name="T3" fmla="*/ 0 h 278"/>
                    <a:gd name="T4" fmla="*/ 83 w 83"/>
                    <a:gd name="T5" fmla="*/ 165 h 278"/>
                    <a:gd name="T6" fmla="*/ 0 w 83"/>
                    <a:gd name="T7" fmla="*/ 278 h 278"/>
                    <a:gd name="T8" fmla="*/ 0 w 83"/>
                    <a:gd name="T9" fmla="*/ 130 h 278"/>
                  </a:gdLst>
                  <a:ahLst/>
                  <a:cxnLst>
                    <a:cxn ang="0">
                      <a:pos x="T0" y="T1"/>
                    </a:cxn>
                    <a:cxn ang="0">
                      <a:pos x="T2" y="T3"/>
                    </a:cxn>
                    <a:cxn ang="0">
                      <a:pos x="T4" y="T5"/>
                    </a:cxn>
                    <a:cxn ang="0">
                      <a:pos x="T6" y="T7"/>
                    </a:cxn>
                    <a:cxn ang="0">
                      <a:pos x="T8" y="T9"/>
                    </a:cxn>
                  </a:cxnLst>
                  <a:rect l="0" t="0" r="r" b="b"/>
                  <a:pathLst>
                    <a:path w="83" h="278">
                      <a:moveTo>
                        <a:pt x="0" y="130"/>
                      </a:moveTo>
                      <a:lnTo>
                        <a:pt x="83" y="0"/>
                      </a:lnTo>
                      <a:lnTo>
                        <a:pt x="83" y="165"/>
                      </a:lnTo>
                      <a:lnTo>
                        <a:pt x="0" y="278"/>
                      </a:lnTo>
                      <a:lnTo>
                        <a:pt x="0" y="130"/>
                      </a:lnTo>
                      <a:close/>
                    </a:path>
                  </a:pathLst>
                </a:custGeom>
                <a:solidFill>
                  <a:schemeClr val="accent1">
                    <a:lumMod val="75000"/>
                  </a:schemeClr>
                </a:solidFill>
                <a:ln>
                  <a:noFill/>
                </a:ln>
              </p:spPr>
              <p:txBody>
                <a:bodyPr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dirty="0">
                    <a:latin typeface="字魂59号-创粗黑" panose="00000500000000000000" pitchFamily="2" charset="-122"/>
                    <a:ea typeface="字魂59号-创粗黑" panose="00000500000000000000" pitchFamily="2" charset="-122"/>
                  </a:endParaRPr>
                </a:p>
              </p:txBody>
            </p:sp>
            <p:sp>
              <p:nvSpPr>
                <p:cNvPr id="63" name="Freeform: Shape 176"/>
                <p:cNvSpPr/>
                <p:nvPr/>
              </p:nvSpPr>
              <p:spPr bwMode="auto">
                <a:xfrm>
                  <a:off x="4392613" y="4265613"/>
                  <a:ext cx="131763" cy="404813"/>
                </a:xfrm>
                <a:custGeom>
                  <a:avLst/>
                  <a:gdLst>
                    <a:gd name="T0" fmla="*/ 0 w 83"/>
                    <a:gd name="T1" fmla="*/ 108 h 255"/>
                    <a:gd name="T2" fmla="*/ 83 w 83"/>
                    <a:gd name="T3" fmla="*/ 0 h 255"/>
                    <a:gd name="T4" fmla="*/ 83 w 83"/>
                    <a:gd name="T5" fmla="*/ 165 h 255"/>
                    <a:gd name="T6" fmla="*/ 0 w 83"/>
                    <a:gd name="T7" fmla="*/ 255 h 255"/>
                    <a:gd name="T8" fmla="*/ 0 w 83"/>
                    <a:gd name="T9" fmla="*/ 108 h 255"/>
                  </a:gdLst>
                  <a:ahLst/>
                  <a:cxnLst>
                    <a:cxn ang="0">
                      <a:pos x="T0" y="T1"/>
                    </a:cxn>
                    <a:cxn ang="0">
                      <a:pos x="T2" y="T3"/>
                    </a:cxn>
                    <a:cxn ang="0">
                      <a:pos x="T4" y="T5"/>
                    </a:cxn>
                    <a:cxn ang="0">
                      <a:pos x="T6" y="T7"/>
                    </a:cxn>
                    <a:cxn ang="0">
                      <a:pos x="T8" y="T9"/>
                    </a:cxn>
                  </a:cxnLst>
                  <a:rect l="0" t="0" r="r" b="b"/>
                  <a:pathLst>
                    <a:path w="83" h="255">
                      <a:moveTo>
                        <a:pt x="0" y="108"/>
                      </a:moveTo>
                      <a:lnTo>
                        <a:pt x="83" y="0"/>
                      </a:lnTo>
                      <a:lnTo>
                        <a:pt x="83" y="165"/>
                      </a:lnTo>
                      <a:lnTo>
                        <a:pt x="0" y="255"/>
                      </a:lnTo>
                      <a:lnTo>
                        <a:pt x="0" y="108"/>
                      </a:lnTo>
                      <a:close/>
                    </a:path>
                  </a:pathLst>
                </a:custGeom>
                <a:solidFill>
                  <a:schemeClr val="accent1">
                    <a:lumMod val="75000"/>
                  </a:schemeClr>
                </a:solidFill>
                <a:ln>
                  <a:noFill/>
                </a:ln>
              </p:spPr>
              <p:txBody>
                <a:bodyPr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dirty="0">
                    <a:latin typeface="字魂59号-创粗黑" panose="00000500000000000000" pitchFamily="2" charset="-122"/>
                    <a:ea typeface="字魂59号-创粗黑" panose="00000500000000000000" pitchFamily="2" charset="-122"/>
                  </a:endParaRPr>
                </a:p>
              </p:txBody>
            </p:sp>
            <p:sp>
              <p:nvSpPr>
                <p:cNvPr id="64" name="Freeform: Shape 177"/>
                <p:cNvSpPr/>
                <p:nvPr/>
              </p:nvSpPr>
              <p:spPr bwMode="auto">
                <a:xfrm>
                  <a:off x="4392613" y="4584700"/>
                  <a:ext cx="131763" cy="369888"/>
                </a:xfrm>
                <a:custGeom>
                  <a:avLst/>
                  <a:gdLst>
                    <a:gd name="T0" fmla="*/ 0 w 83"/>
                    <a:gd name="T1" fmla="*/ 86 h 233"/>
                    <a:gd name="T2" fmla="*/ 83 w 83"/>
                    <a:gd name="T3" fmla="*/ 0 h 233"/>
                    <a:gd name="T4" fmla="*/ 83 w 83"/>
                    <a:gd name="T5" fmla="*/ 165 h 233"/>
                    <a:gd name="T6" fmla="*/ 0 w 83"/>
                    <a:gd name="T7" fmla="*/ 233 h 233"/>
                    <a:gd name="T8" fmla="*/ 0 w 83"/>
                    <a:gd name="T9" fmla="*/ 86 h 233"/>
                  </a:gdLst>
                  <a:ahLst/>
                  <a:cxnLst>
                    <a:cxn ang="0">
                      <a:pos x="T0" y="T1"/>
                    </a:cxn>
                    <a:cxn ang="0">
                      <a:pos x="T2" y="T3"/>
                    </a:cxn>
                    <a:cxn ang="0">
                      <a:pos x="T4" y="T5"/>
                    </a:cxn>
                    <a:cxn ang="0">
                      <a:pos x="T6" y="T7"/>
                    </a:cxn>
                    <a:cxn ang="0">
                      <a:pos x="T8" y="T9"/>
                    </a:cxn>
                  </a:cxnLst>
                  <a:rect l="0" t="0" r="r" b="b"/>
                  <a:pathLst>
                    <a:path w="83" h="233">
                      <a:moveTo>
                        <a:pt x="0" y="86"/>
                      </a:moveTo>
                      <a:lnTo>
                        <a:pt x="83" y="0"/>
                      </a:lnTo>
                      <a:lnTo>
                        <a:pt x="83" y="165"/>
                      </a:lnTo>
                      <a:lnTo>
                        <a:pt x="0" y="233"/>
                      </a:lnTo>
                      <a:lnTo>
                        <a:pt x="0" y="86"/>
                      </a:lnTo>
                      <a:close/>
                    </a:path>
                  </a:pathLst>
                </a:custGeom>
                <a:solidFill>
                  <a:schemeClr val="accent1">
                    <a:lumMod val="75000"/>
                  </a:schemeClr>
                </a:solidFill>
                <a:ln>
                  <a:noFill/>
                </a:ln>
              </p:spPr>
              <p:txBody>
                <a:bodyPr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dirty="0">
                    <a:latin typeface="字魂59号-创粗黑" panose="00000500000000000000" pitchFamily="2" charset="-122"/>
                    <a:ea typeface="字魂59号-创粗黑" panose="00000500000000000000" pitchFamily="2" charset="-122"/>
                  </a:endParaRPr>
                </a:p>
              </p:txBody>
            </p:sp>
            <p:sp>
              <p:nvSpPr>
                <p:cNvPr id="65" name="Freeform: Shape 178"/>
                <p:cNvSpPr/>
                <p:nvPr/>
              </p:nvSpPr>
              <p:spPr bwMode="auto">
                <a:xfrm>
                  <a:off x="4392613" y="4903788"/>
                  <a:ext cx="131763" cy="336550"/>
                </a:xfrm>
                <a:custGeom>
                  <a:avLst/>
                  <a:gdLst>
                    <a:gd name="T0" fmla="*/ 0 w 83"/>
                    <a:gd name="T1" fmla="*/ 64 h 212"/>
                    <a:gd name="T2" fmla="*/ 83 w 83"/>
                    <a:gd name="T3" fmla="*/ 0 h 212"/>
                    <a:gd name="T4" fmla="*/ 83 w 83"/>
                    <a:gd name="T5" fmla="*/ 166 h 212"/>
                    <a:gd name="T6" fmla="*/ 0 w 83"/>
                    <a:gd name="T7" fmla="*/ 212 h 212"/>
                    <a:gd name="T8" fmla="*/ 0 w 83"/>
                    <a:gd name="T9" fmla="*/ 64 h 212"/>
                  </a:gdLst>
                  <a:ahLst/>
                  <a:cxnLst>
                    <a:cxn ang="0">
                      <a:pos x="T0" y="T1"/>
                    </a:cxn>
                    <a:cxn ang="0">
                      <a:pos x="T2" y="T3"/>
                    </a:cxn>
                    <a:cxn ang="0">
                      <a:pos x="T4" y="T5"/>
                    </a:cxn>
                    <a:cxn ang="0">
                      <a:pos x="T6" y="T7"/>
                    </a:cxn>
                    <a:cxn ang="0">
                      <a:pos x="T8" y="T9"/>
                    </a:cxn>
                  </a:cxnLst>
                  <a:rect l="0" t="0" r="r" b="b"/>
                  <a:pathLst>
                    <a:path w="83" h="212">
                      <a:moveTo>
                        <a:pt x="0" y="64"/>
                      </a:moveTo>
                      <a:lnTo>
                        <a:pt x="83" y="0"/>
                      </a:lnTo>
                      <a:lnTo>
                        <a:pt x="83" y="166"/>
                      </a:lnTo>
                      <a:lnTo>
                        <a:pt x="0" y="212"/>
                      </a:lnTo>
                      <a:lnTo>
                        <a:pt x="0" y="64"/>
                      </a:lnTo>
                      <a:close/>
                    </a:path>
                  </a:pathLst>
                </a:custGeom>
                <a:solidFill>
                  <a:schemeClr val="accent1">
                    <a:lumMod val="75000"/>
                  </a:schemeClr>
                </a:solidFill>
                <a:ln>
                  <a:noFill/>
                </a:ln>
              </p:spPr>
              <p:txBody>
                <a:bodyPr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dirty="0">
                    <a:latin typeface="字魂59号-创粗黑" panose="00000500000000000000" pitchFamily="2" charset="-122"/>
                    <a:ea typeface="字魂59号-创粗黑" panose="00000500000000000000" pitchFamily="2" charset="-122"/>
                  </a:endParaRPr>
                </a:p>
              </p:txBody>
            </p:sp>
            <p:sp>
              <p:nvSpPr>
                <p:cNvPr id="66" name="Freeform: Shape 179"/>
                <p:cNvSpPr/>
                <p:nvPr/>
              </p:nvSpPr>
              <p:spPr bwMode="auto">
                <a:xfrm>
                  <a:off x="4392613" y="5224463"/>
                  <a:ext cx="131763" cy="300038"/>
                </a:xfrm>
                <a:custGeom>
                  <a:avLst/>
                  <a:gdLst>
                    <a:gd name="T0" fmla="*/ 0 w 83"/>
                    <a:gd name="T1" fmla="*/ 42 h 189"/>
                    <a:gd name="T2" fmla="*/ 83 w 83"/>
                    <a:gd name="T3" fmla="*/ 0 h 189"/>
                    <a:gd name="T4" fmla="*/ 83 w 83"/>
                    <a:gd name="T5" fmla="*/ 165 h 189"/>
                    <a:gd name="T6" fmla="*/ 0 w 83"/>
                    <a:gd name="T7" fmla="*/ 189 h 189"/>
                    <a:gd name="T8" fmla="*/ 0 w 83"/>
                    <a:gd name="T9" fmla="*/ 42 h 189"/>
                  </a:gdLst>
                  <a:ahLst/>
                  <a:cxnLst>
                    <a:cxn ang="0">
                      <a:pos x="T0" y="T1"/>
                    </a:cxn>
                    <a:cxn ang="0">
                      <a:pos x="T2" y="T3"/>
                    </a:cxn>
                    <a:cxn ang="0">
                      <a:pos x="T4" y="T5"/>
                    </a:cxn>
                    <a:cxn ang="0">
                      <a:pos x="T6" y="T7"/>
                    </a:cxn>
                    <a:cxn ang="0">
                      <a:pos x="T8" y="T9"/>
                    </a:cxn>
                  </a:cxnLst>
                  <a:rect l="0" t="0" r="r" b="b"/>
                  <a:pathLst>
                    <a:path w="83" h="189">
                      <a:moveTo>
                        <a:pt x="0" y="42"/>
                      </a:moveTo>
                      <a:lnTo>
                        <a:pt x="83" y="0"/>
                      </a:lnTo>
                      <a:lnTo>
                        <a:pt x="83" y="165"/>
                      </a:lnTo>
                      <a:lnTo>
                        <a:pt x="0" y="189"/>
                      </a:lnTo>
                      <a:lnTo>
                        <a:pt x="0" y="42"/>
                      </a:lnTo>
                      <a:close/>
                    </a:path>
                  </a:pathLst>
                </a:custGeom>
                <a:solidFill>
                  <a:schemeClr val="accent1">
                    <a:lumMod val="75000"/>
                  </a:schemeClr>
                </a:solidFill>
                <a:ln>
                  <a:noFill/>
                </a:ln>
              </p:spPr>
              <p:txBody>
                <a:bodyPr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dirty="0">
                    <a:latin typeface="字魂59号-创粗黑" panose="00000500000000000000" pitchFamily="2" charset="-122"/>
                    <a:ea typeface="字魂59号-创粗黑" panose="00000500000000000000" pitchFamily="2" charset="-122"/>
                  </a:endParaRPr>
                </a:p>
              </p:txBody>
            </p:sp>
            <p:sp>
              <p:nvSpPr>
                <p:cNvPr id="67" name="Freeform: Shape 180"/>
                <p:cNvSpPr/>
                <p:nvPr/>
              </p:nvSpPr>
              <p:spPr bwMode="auto">
                <a:xfrm>
                  <a:off x="4392613" y="5543550"/>
                  <a:ext cx="131763" cy="266700"/>
                </a:xfrm>
                <a:custGeom>
                  <a:avLst/>
                  <a:gdLst>
                    <a:gd name="T0" fmla="*/ 0 w 83"/>
                    <a:gd name="T1" fmla="*/ 20 h 168"/>
                    <a:gd name="T2" fmla="*/ 83 w 83"/>
                    <a:gd name="T3" fmla="*/ 0 h 168"/>
                    <a:gd name="T4" fmla="*/ 83 w 83"/>
                    <a:gd name="T5" fmla="*/ 166 h 168"/>
                    <a:gd name="T6" fmla="*/ 0 w 83"/>
                    <a:gd name="T7" fmla="*/ 168 h 168"/>
                    <a:gd name="T8" fmla="*/ 0 w 83"/>
                    <a:gd name="T9" fmla="*/ 20 h 168"/>
                  </a:gdLst>
                  <a:ahLst/>
                  <a:cxnLst>
                    <a:cxn ang="0">
                      <a:pos x="T0" y="T1"/>
                    </a:cxn>
                    <a:cxn ang="0">
                      <a:pos x="T2" y="T3"/>
                    </a:cxn>
                    <a:cxn ang="0">
                      <a:pos x="T4" y="T5"/>
                    </a:cxn>
                    <a:cxn ang="0">
                      <a:pos x="T6" y="T7"/>
                    </a:cxn>
                    <a:cxn ang="0">
                      <a:pos x="T8" y="T9"/>
                    </a:cxn>
                  </a:cxnLst>
                  <a:rect l="0" t="0" r="r" b="b"/>
                  <a:pathLst>
                    <a:path w="83" h="168">
                      <a:moveTo>
                        <a:pt x="0" y="20"/>
                      </a:moveTo>
                      <a:lnTo>
                        <a:pt x="83" y="0"/>
                      </a:lnTo>
                      <a:lnTo>
                        <a:pt x="83" y="166"/>
                      </a:lnTo>
                      <a:lnTo>
                        <a:pt x="0" y="168"/>
                      </a:lnTo>
                      <a:lnTo>
                        <a:pt x="0" y="20"/>
                      </a:lnTo>
                      <a:close/>
                    </a:path>
                  </a:pathLst>
                </a:custGeom>
                <a:solidFill>
                  <a:schemeClr val="accent1">
                    <a:lumMod val="75000"/>
                  </a:schemeClr>
                </a:solidFill>
                <a:ln>
                  <a:noFill/>
                </a:ln>
              </p:spPr>
              <p:txBody>
                <a:bodyPr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dirty="0">
                    <a:latin typeface="字魂59号-创粗黑" panose="00000500000000000000" pitchFamily="2" charset="-122"/>
                    <a:ea typeface="字魂59号-创粗黑" panose="00000500000000000000" pitchFamily="2" charset="-122"/>
                  </a:endParaRPr>
                </a:p>
              </p:txBody>
            </p:sp>
          </p:grpSp>
        </p:grpSp>
      </p:grpSp>
      <p:grpSp>
        <p:nvGrpSpPr>
          <p:cNvPr id="5" name="千图PPT彼岸天：ID 8661124库_组合 1"/>
          <p:cNvGrpSpPr/>
          <p:nvPr/>
        </p:nvGrpSpPr>
        <p:grpSpPr>
          <a:xfrm>
            <a:off x="-38664" y="1206398"/>
            <a:ext cx="4136455" cy="1270002"/>
            <a:chOff x="-381271" y="2780539"/>
            <a:chExt cx="4136455" cy="1270002"/>
          </a:xfrm>
        </p:grpSpPr>
        <p:grpSp>
          <p:nvGrpSpPr>
            <p:cNvPr id="35" name="Group 242"/>
            <p:cNvGrpSpPr/>
            <p:nvPr/>
          </p:nvGrpSpPr>
          <p:grpSpPr>
            <a:xfrm>
              <a:off x="1645926" y="2780539"/>
              <a:ext cx="469617" cy="469617"/>
              <a:chOff x="1645926" y="2963191"/>
              <a:chExt cx="469617" cy="469617"/>
            </a:xfrm>
          </p:grpSpPr>
          <p:sp>
            <p:nvSpPr>
              <p:cNvPr id="39" name="Rectangle 243"/>
              <p:cNvSpPr/>
              <p:nvPr/>
            </p:nvSpPr>
            <p:spPr>
              <a:xfrm flipH="1">
                <a:off x="1645926" y="2963191"/>
                <a:ext cx="469617" cy="469617"/>
              </a:xfrm>
              <a:prstGeom prst="rect">
                <a:avLst/>
              </a:prstGeom>
              <a:solidFill>
                <a:schemeClr val="accent3"/>
              </a:solidFill>
              <a:ln>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dirty="0">
                  <a:latin typeface="字魂59号-创粗黑" panose="00000500000000000000" pitchFamily="2" charset="-122"/>
                  <a:ea typeface="字魂59号-创粗黑" panose="00000500000000000000" pitchFamily="2" charset="-122"/>
                </a:endParaRPr>
              </a:p>
            </p:txBody>
          </p:sp>
          <p:sp>
            <p:nvSpPr>
              <p:cNvPr id="40" name="Freeform: Shape 244"/>
              <p:cNvSpPr>
                <a:spLocks noChangeAspect="1"/>
              </p:cNvSpPr>
              <p:nvPr/>
            </p:nvSpPr>
            <p:spPr bwMode="auto">
              <a:xfrm>
                <a:off x="1724704" y="3041928"/>
                <a:ext cx="312061" cy="312142"/>
              </a:xfrm>
              <a:custGeom>
                <a:avLst/>
                <a:gdLst>
                  <a:gd name="T0" fmla="+- 0 10798 9"/>
                  <a:gd name="T1" fmla="*/ T0 w 21578"/>
                  <a:gd name="T2" fmla="*/ 10800 h 21600"/>
                  <a:gd name="T3" fmla="+- 0 10798 9"/>
                  <a:gd name="T4" fmla="*/ T3 w 21578"/>
                  <a:gd name="T5" fmla="*/ 10800 h 21600"/>
                  <a:gd name="T6" fmla="+- 0 10798 9"/>
                  <a:gd name="T7" fmla="*/ T6 w 21578"/>
                  <a:gd name="T8" fmla="*/ 10800 h 21600"/>
                  <a:gd name="T9" fmla="+- 0 10798 9"/>
                  <a:gd name="T10" fmla="*/ T9 w 21578"/>
                  <a:gd name="T11" fmla="*/ 10800 h 21600"/>
                </a:gdLst>
                <a:ahLst/>
                <a:cxnLst>
                  <a:cxn ang="0">
                    <a:pos x="T1" y="T2"/>
                  </a:cxn>
                  <a:cxn ang="0">
                    <a:pos x="T4" y="T5"/>
                  </a:cxn>
                  <a:cxn ang="0">
                    <a:pos x="T7" y="T8"/>
                  </a:cxn>
                  <a:cxn ang="0">
                    <a:pos x="T10" y="T11"/>
                  </a:cxn>
                </a:cxnLst>
                <a:rect l="0" t="0" r="r" b="b"/>
                <a:pathLst>
                  <a:path w="21578" h="21600">
                    <a:moveTo>
                      <a:pt x="21416" y="10074"/>
                    </a:moveTo>
                    <a:cubicBezTo>
                      <a:pt x="21507" y="10166"/>
                      <a:pt x="21562" y="10284"/>
                      <a:pt x="21574" y="10428"/>
                    </a:cubicBezTo>
                    <a:cubicBezTo>
                      <a:pt x="21590" y="10569"/>
                      <a:pt x="21562" y="10702"/>
                      <a:pt x="21483" y="10820"/>
                    </a:cubicBezTo>
                    <a:lnTo>
                      <a:pt x="20967" y="11551"/>
                    </a:lnTo>
                    <a:cubicBezTo>
                      <a:pt x="20891" y="11678"/>
                      <a:pt x="20778" y="11744"/>
                      <a:pt x="20634" y="11744"/>
                    </a:cubicBezTo>
                    <a:lnTo>
                      <a:pt x="19889" y="11744"/>
                    </a:lnTo>
                    <a:cubicBezTo>
                      <a:pt x="19769" y="11744"/>
                      <a:pt x="19671" y="11704"/>
                      <a:pt x="19601" y="11632"/>
                    </a:cubicBezTo>
                    <a:lnTo>
                      <a:pt x="11078" y="3253"/>
                    </a:lnTo>
                    <a:cubicBezTo>
                      <a:pt x="10884" y="3072"/>
                      <a:pt x="10695" y="3072"/>
                      <a:pt x="10503" y="3253"/>
                    </a:cubicBezTo>
                    <a:lnTo>
                      <a:pt x="1980" y="11632"/>
                    </a:lnTo>
                    <a:cubicBezTo>
                      <a:pt x="1918" y="11704"/>
                      <a:pt x="1819" y="11744"/>
                      <a:pt x="1692" y="11744"/>
                    </a:cubicBezTo>
                    <a:lnTo>
                      <a:pt x="944" y="11744"/>
                    </a:lnTo>
                    <a:cubicBezTo>
                      <a:pt x="808" y="11744"/>
                      <a:pt x="695" y="11678"/>
                      <a:pt x="611" y="11551"/>
                    </a:cubicBezTo>
                    <a:lnTo>
                      <a:pt x="96" y="10820"/>
                    </a:lnTo>
                    <a:cubicBezTo>
                      <a:pt x="19" y="10710"/>
                      <a:pt x="-9" y="10584"/>
                      <a:pt x="2" y="10440"/>
                    </a:cubicBezTo>
                    <a:cubicBezTo>
                      <a:pt x="19" y="10298"/>
                      <a:pt x="74" y="10175"/>
                      <a:pt x="165" y="10074"/>
                    </a:cubicBezTo>
                    <a:lnTo>
                      <a:pt x="10112" y="287"/>
                    </a:lnTo>
                    <a:cubicBezTo>
                      <a:pt x="10321" y="106"/>
                      <a:pt x="10546" y="8"/>
                      <a:pt x="10788" y="0"/>
                    </a:cubicBezTo>
                    <a:cubicBezTo>
                      <a:pt x="11042" y="0"/>
                      <a:pt x="11267" y="97"/>
                      <a:pt x="11469" y="287"/>
                    </a:cubicBezTo>
                    <a:lnTo>
                      <a:pt x="14220" y="2991"/>
                    </a:lnTo>
                    <a:lnTo>
                      <a:pt x="14220" y="1586"/>
                    </a:lnTo>
                    <a:cubicBezTo>
                      <a:pt x="14220" y="1436"/>
                      <a:pt x="14266" y="1313"/>
                      <a:pt x="14352" y="1206"/>
                    </a:cubicBezTo>
                    <a:cubicBezTo>
                      <a:pt x="14441" y="1099"/>
                      <a:pt x="14546" y="1048"/>
                      <a:pt x="14669" y="1048"/>
                    </a:cubicBezTo>
                    <a:lnTo>
                      <a:pt x="17226" y="1048"/>
                    </a:lnTo>
                    <a:cubicBezTo>
                      <a:pt x="17348" y="1048"/>
                      <a:pt x="17451" y="1099"/>
                      <a:pt x="17530" y="1206"/>
                    </a:cubicBezTo>
                    <a:cubicBezTo>
                      <a:pt x="17609" y="1312"/>
                      <a:pt x="17653" y="1436"/>
                      <a:pt x="17653" y="1586"/>
                    </a:cubicBezTo>
                    <a:lnTo>
                      <a:pt x="17653" y="6383"/>
                    </a:lnTo>
                    <a:lnTo>
                      <a:pt x="21416" y="10074"/>
                    </a:lnTo>
                    <a:close/>
                    <a:moveTo>
                      <a:pt x="18523" y="11977"/>
                    </a:moveTo>
                    <a:lnTo>
                      <a:pt x="18523" y="20551"/>
                    </a:lnTo>
                    <a:cubicBezTo>
                      <a:pt x="18523" y="20854"/>
                      <a:pt x="18441" y="21104"/>
                      <a:pt x="18276" y="21300"/>
                    </a:cubicBezTo>
                    <a:cubicBezTo>
                      <a:pt x="18110" y="21502"/>
                      <a:pt x="17904" y="21599"/>
                      <a:pt x="17653" y="21599"/>
                    </a:cubicBezTo>
                    <a:lnTo>
                      <a:pt x="12809" y="21599"/>
                    </a:lnTo>
                    <a:lnTo>
                      <a:pt x="12809" y="14736"/>
                    </a:lnTo>
                    <a:lnTo>
                      <a:pt x="8772" y="14736"/>
                    </a:lnTo>
                    <a:lnTo>
                      <a:pt x="8772" y="21599"/>
                    </a:lnTo>
                    <a:lnTo>
                      <a:pt x="3928" y="21599"/>
                    </a:lnTo>
                    <a:cubicBezTo>
                      <a:pt x="3677" y="21599"/>
                      <a:pt x="3468" y="21502"/>
                      <a:pt x="3303" y="21300"/>
                    </a:cubicBezTo>
                    <a:cubicBezTo>
                      <a:pt x="3140" y="21104"/>
                      <a:pt x="3056" y="20854"/>
                      <a:pt x="3056" y="20551"/>
                    </a:cubicBezTo>
                    <a:lnTo>
                      <a:pt x="3056" y="11977"/>
                    </a:lnTo>
                    <a:lnTo>
                      <a:pt x="10788" y="4356"/>
                    </a:lnTo>
                    <a:lnTo>
                      <a:pt x="18523" y="11977"/>
                    </a:lnTo>
                    <a:close/>
                  </a:path>
                </a:pathLst>
              </a:custGeom>
              <a:solidFill>
                <a:schemeClr val="bg1"/>
              </a:solidFill>
              <a:ln>
                <a:noFill/>
              </a:ln>
              <a:effectLst/>
            </p:spPr>
            <p:txBody>
              <a:bodyPr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dirty="0">
                  <a:latin typeface="字魂59号-创粗黑" panose="00000500000000000000" pitchFamily="2" charset="-122"/>
                  <a:ea typeface="字魂59号-创粗黑" panose="00000500000000000000" pitchFamily="2" charset="-122"/>
                </a:endParaRPr>
              </a:p>
            </p:txBody>
          </p:sp>
        </p:grpSp>
        <p:grpSp>
          <p:nvGrpSpPr>
            <p:cNvPr id="36" name="Group 227"/>
            <p:cNvGrpSpPr/>
            <p:nvPr/>
          </p:nvGrpSpPr>
          <p:grpSpPr>
            <a:xfrm>
              <a:off x="-381271" y="3487061"/>
              <a:ext cx="4136455" cy="563480"/>
              <a:chOff x="-381271" y="3577615"/>
              <a:chExt cx="4136455" cy="563480"/>
            </a:xfrm>
          </p:grpSpPr>
          <p:sp>
            <p:nvSpPr>
              <p:cNvPr id="37" name="TextBox 249"/>
              <p:cNvSpPr txBox="1"/>
              <p:nvPr/>
            </p:nvSpPr>
            <p:spPr>
              <a:xfrm>
                <a:off x="1124589" y="3577615"/>
                <a:ext cx="1974516" cy="376606"/>
              </a:xfrm>
              <a:prstGeom prst="rect">
                <a:avLst/>
              </a:prstGeom>
              <a:noFill/>
            </p:spPr>
            <p:txBody>
              <a:bodyPr wrap="none" lIns="0" tIns="0" rIns="0" bIns="0" anchor="b" anchorCtr="1">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altLang="zh-CN" sz="1600" b="1" dirty="0">
                    <a:solidFill>
                      <a:schemeClr val="accent3">
                        <a:lumMod val="100000"/>
                      </a:schemeClr>
                    </a:solidFill>
                    <a:ea typeface="字魂59号-创粗黑" panose="00000500000000000000" pitchFamily="2" charset="-122"/>
                  </a:rPr>
                  <a:t>Config</a:t>
                </a:r>
                <a:r>
                  <a:rPr lang="zh-CN" altLang="zh-CN" sz="1600" b="1" dirty="0">
                    <a:solidFill>
                      <a:schemeClr val="accent3">
                        <a:lumMod val="100000"/>
                      </a:schemeClr>
                    </a:solidFill>
                    <a:ea typeface="字魂59号-创粗黑" panose="00000500000000000000" pitchFamily="2" charset="-122"/>
                  </a:rPr>
                  <a:t>（配置文件文件夹）</a:t>
                </a:r>
              </a:p>
              <a:p>
                <a:pPr algn="ctr"/>
                <a:endParaRPr lang="zh-CN" altLang="en-US" sz="1600" b="1" dirty="0">
                  <a:solidFill>
                    <a:schemeClr val="accent3">
                      <a:lumMod val="100000"/>
                    </a:schemeClr>
                  </a:solidFill>
                  <a:latin typeface="字魂59号-创粗黑" panose="00000500000000000000" pitchFamily="2" charset="-122"/>
                  <a:ea typeface="字魂59号-创粗黑" panose="00000500000000000000" pitchFamily="2" charset="-122"/>
                </a:endParaRPr>
              </a:p>
            </p:txBody>
          </p:sp>
          <p:sp>
            <p:nvSpPr>
              <p:cNvPr id="38" name="TextBox 250"/>
              <p:cNvSpPr txBox="1"/>
              <p:nvPr/>
            </p:nvSpPr>
            <p:spPr>
              <a:xfrm>
                <a:off x="-381271" y="3742264"/>
                <a:ext cx="4136455" cy="398831"/>
              </a:xfrm>
              <a:prstGeom prst="rect">
                <a:avLst/>
              </a:prstGeom>
            </p:spPr>
            <p:txBody>
              <a:bodyPr vert="horz" wrap="square" lIns="0" tIns="72000" rIns="0" bIns="0" anchor="t" anchorCtr="1">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1200150" lvl="2" indent="-285750">
                  <a:buFont typeface="Arial" panose="020B0604020202020204" pitchFamily="34" charset="0"/>
                  <a:buChar char="•"/>
                  <a:tabLst>
                    <a:tab pos="1457325" algn="l"/>
                  </a:tabLst>
                </a:pPr>
                <a:r>
                  <a:rPr lang="en-US" altLang="zh-CN" sz="1400" kern="100" dirty="0" err="1">
                    <a:effectLst/>
                    <a:latin typeface="等线" panose="02010600030101010101" pitchFamily="2" charset="-122"/>
                    <a:ea typeface="等线" panose="02010600030101010101" pitchFamily="2" charset="-122"/>
                    <a:cs typeface="Times New Roman" panose="02020603050405020304" pitchFamily="18" charset="0"/>
                  </a:rPr>
                  <a:t>Mybatis</a:t>
                </a:r>
                <a:r>
                  <a:rPr lang="en-US" altLang="zh-CN" sz="1400" kern="100" dirty="0">
                    <a:effectLst/>
                    <a:latin typeface="等线" panose="02010600030101010101" pitchFamily="2" charset="-122"/>
                    <a:ea typeface="等线" panose="02010600030101010101" pitchFamily="2" charset="-122"/>
                    <a:cs typeface="Times New Roman" panose="02020603050405020304" pitchFamily="18" charset="0"/>
                  </a:rPr>
                  <a:t> </a:t>
                </a:r>
                <a:r>
                  <a:rPr lang="zh-CN" altLang="zh-CN" sz="1400" kern="100" dirty="0">
                    <a:effectLst/>
                    <a:latin typeface="等线" panose="02010600030101010101" pitchFamily="2" charset="-122"/>
                    <a:ea typeface="等线" panose="02010600030101010101" pitchFamily="2" charset="-122"/>
                    <a:cs typeface="Times New Roman" panose="02020603050405020304" pitchFamily="18" charset="0"/>
                  </a:rPr>
                  <a:t>（</a:t>
                </a:r>
                <a:r>
                  <a:rPr lang="en-US" altLang="zh-CN" sz="1400" kern="100" dirty="0" err="1">
                    <a:effectLst/>
                    <a:latin typeface="等线" panose="02010600030101010101" pitchFamily="2" charset="-122"/>
                    <a:ea typeface="等线" panose="02010600030101010101" pitchFamily="2" charset="-122"/>
                    <a:cs typeface="Times New Roman" panose="02020603050405020304" pitchFamily="18" charset="0"/>
                  </a:rPr>
                  <a:t>Mybatis</a:t>
                </a:r>
                <a:r>
                  <a:rPr lang="en-US" altLang="zh-CN" sz="1400" kern="100" dirty="0">
                    <a:effectLst/>
                    <a:latin typeface="等线" panose="02010600030101010101" pitchFamily="2" charset="-122"/>
                    <a:ea typeface="等线" panose="02010600030101010101" pitchFamily="2" charset="-122"/>
                    <a:cs typeface="Times New Roman" panose="02020603050405020304" pitchFamily="18" charset="0"/>
                  </a:rPr>
                  <a:t> xml</a:t>
                </a:r>
                <a:r>
                  <a:rPr lang="zh-CN" altLang="zh-CN" sz="1400" kern="100" dirty="0">
                    <a:effectLst/>
                    <a:latin typeface="等线" panose="02010600030101010101" pitchFamily="2" charset="-122"/>
                    <a:ea typeface="等线" panose="02010600030101010101" pitchFamily="2" charset="-122"/>
                    <a:cs typeface="Times New Roman" panose="02020603050405020304" pitchFamily="18" charset="0"/>
                  </a:rPr>
                  <a:t>扫描配置）</a:t>
                </a:r>
              </a:p>
              <a:p>
                <a:pPr marL="1200150" lvl="2" indent="-285750">
                  <a:buFont typeface="Arial" panose="020B0604020202020204" pitchFamily="34" charset="0"/>
                  <a:buChar char="•"/>
                </a:pPr>
                <a:r>
                  <a:rPr lang="en-US" altLang="zh-CN" sz="1400" kern="100" dirty="0">
                    <a:effectLst/>
                    <a:latin typeface="等线" panose="02010600030101010101" pitchFamily="2" charset="-122"/>
                    <a:ea typeface="等线" panose="02010600030101010101" pitchFamily="2" charset="-122"/>
                    <a:cs typeface="Times New Roman" panose="02020603050405020304" pitchFamily="18" charset="0"/>
                  </a:rPr>
                  <a:t>Spring</a:t>
                </a:r>
                <a:r>
                  <a:rPr lang="zh-CN" altLang="zh-CN" sz="1400" kern="100" dirty="0">
                    <a:effectLst/>
                    <a:latin typeface="等线" panose="02010600030101010101" pitchFamily="2" charset="-122"/>
                    <a:ea typeface="等线" panose="02010600030101010101" pitchFamily="2" charset="-122"/>
                    <a:cs typeface="Times New Roman" panose="02020603050405020304" pitchFamily="18" charset="0"/>
                  </a:rPr>
                  <a:t>（</a:t>
                </a:r>
                <a:r>
                  <a:rPr lang="en-US" altLang="zh-CN" sz="1400" kern="100" dirty="0">
                    <a:effectLst/>
                    <a:latin typeface="等线" panose="02010600030101010101" pitchFamily="2" charset="-122"/>
                    <a:ea typeface="等线" panose="02010600030101010101" pitchFamily="2" charset="-122"/>
                    <a:cs typeface="Times New Roman" panose="02020603050405020304" pitchFamily="18" charset="0"/>
                  </a:rPr>
                  <a:t>Spring</a:t>
                </a:r>
                <a:r>
                  <a:rPr lang="zh-CN" altLang="zh-CN" sz="1400" kern="100" dirty="0">
                    <a:effectLst/>
                    <a:latin typeface="等线" panose="02010600030101010101" pitchFamily="2" charset="-122"/>
                    <a:ea typeface="等线" panose="02010600030101010101" pitchFamily="2" charset="-122"/>
                    <a:cs typeface="Times New Roman" panose="02020603050405020304" pitchFamily="18" charset="0"/>
                  </a:rPr>
                  <a:t>配置文件存储位置）</a:t>
                </a:r>
              </a:p>
              <a:p>
                <a:pPr marL="1200150" lvl="2" indent="-285750">
                  <a:buFont typeface="Arial" panose="020B0604020202020204" pitchFamily="34" charset="0"/>
                  <a:buChar char="•"/>
                </a:pPr>
                <a:r>
                  <a:rPr lang="en-US" altLang="zh-CN" sz="1400" kern="100" dirty="0" err="1">
                    <a:effectLst/>
                    <a:latin typeface="等线" panose="02010600030101010101" pitchFamily="2" charset="-122"/>
                    <a:ea typeface="等线" panose="02010600030101010101" pitchFamily="2" charset="-122"/>
                    <a:cs typeface="Times New Roman" panose="02020603050405020304" pitchFamily="18" charset="0"/>
                  </a:rPr>
                  <a:t>Jdbc.properties</a:t>
                </a:r>
                <a:r>
                  <a:rPr lang="zh-CN" altLang="zh-CN" sz="1400" kern="100" dirty="0">
                    <a:effectLst/>
                    <a:latin typeface="等线" panose="02010600030101010101" pitchFamily="2" charset="-122"/>
                    <a:ea typeface="等线" panose="02010600030101010101" pitchFamily="2" charset="-122"/>
                    <a:cs typeface="Times New Roman" panose="02020603050405020304" pitchFamily="18" charset="0"/>
                  </a:rPr>
                  <a:t>（数据库属性文件）</a:t>
                </a:r>
              </a:p>
              <a:p>
                <a:pPr marL="1200150" lvl="2" indent="-285750">
                  <a:buFont typeface="Arial" panose="020B0604020202020204" pitchFamily="34" charset="0"/>
                  <a:buChar char="•"/>
                </a:pPr>
                <a:r>
                  <a:rPr lang="en-US" altLang="zh-CN" sz="1400" kern="100" dirty="0">
                    <a:effectLst/>
                    <a:latin typeface="等线" panose="02010600030101010101" pitchFamily="2" charset="-122"/>
                    <a:ea typeface="等线" panose="02010600030101010101" pitchFamily="2" charset="-122"/>
                    <a:cs typeface="Times New Roman" panose="02020603050405020304" pitchFamily="18" charset="0"/>
                  </a:rPr>
                  <a:t>Log4j.properties</a:t>
                </a:r>
                <a:r>
                  <a:rPr lang="zh-CN" altLang="zh-CN" sz="1400" kern="100" dirty="0">
                    <a:effectLst/>
                    <a:latin typeface="等线" panose="02010600030101010101" pitchFamily="2" charset="-122"/>
                    <a:ea typeface="等线" panose="02010600030101010101" pitchFamily="2" charset="-122"/>
                    <a:cs typeface="Times New Roman" panose="02020603050405020304" pitchFamily="18" charset="0"/>
                  </a:rPr>
                  <a:t>（日志属性文件</a:t>
                </a:r>
                <a:r>
                  <a:rPr lang="zh-CN" altLang="en-US" sz="1400" kern="100" dirty="0">
                    <a:effectLst/>
                    <a:latin typeface="等线" panose="02010600030101010101" pitchFamily="2" charset="-122"/>
                    <a:ea typeface="等线" panose="02010600030101010101" pitchFamily="2" charset="-122"/>
                    <a:cs typeface="Times New Roman" panose="02020603050405020304" pitchFamily="18" charset="0"/>
                  </a:rPr>
                  <a:t>）</a:t>
                </a:r>
                <a:br>
                  <a:rPr lang="zh-CN" altLang="en-US" sz="1400" dirty="0">
                    <a:solidFill>
                      <a:schemeClr val="dk1">
                        <a:lumMod val="100000"/>
                      </a:schemeClr>
                    </a:solidFill>
                    <a:latin typeface="字魂59号-创粗黑" panose="00000500000000000000" pitchFamily="2" charset="-122"/>
                    <a:ea typeface="字魂59号-创粗黑" panose="00000500000000000000" pitchFamily="2" charset="-122"/>
                  </a:rPr>
                </a:br>
                <a:endParaRPr lang="zh-CN" altLang="en-US" sz="1400" dirty="0">
                  <a:solidFill>
                    <a:schemeClr val="dk1">
                      <a:lumMod val="100000"/>
                    </a:schemeClr>
                  </a:solidFill>
                  <a:latin typeface="字魂59号-创粗黑" panose="00000500000000000000" pitchFamily="2" charset="-122"/>
                  <a:ea typeface="字魂59号-创粗黑" panose="00000500000000000000" pitchFamily="2" charset="-122"/>
                </a:endParaRPr>
              </a:p>
            </p:txBody>
          </p:sp>
        </p:grpSp>
      </p:grpSp>
      <p:grpSp>
        <p:nvGrpSpPr>
          <p:cNvPr id="6" name="千图PPT彼岸天：ID 8661124库_组合 249"/>
          <p:cNvGrpSpPr/>
          <p:nvPr/>
        </p:nvGrpSpPr>
        <p:grpSpPr>
          <a:xfrm>
            <a:off x="3515845" y="1206398"/>
            <a:ext cx="5854979" cy="1474206"/>
            <a:chOff x="1614640" y="2009286"/>
            <a:chExt cx="5455256" cy="1445287"/>
          </a:xfrm>
        </p:grpSpPr>
        <p:grpSp>
          <p:nvGrpSpPr>
            <p:cNvPr id="29" name="Group 233"/>
            <p:cNvGrpSpPr/>
            <p:nvPr/>
          </p:nvGrpSpPr>
          <p:grpSpPr>
            <a:xfrm>
              <a:off x="3739271" y="2009286"/>
              <a:ext cx="469617" cy="469617"/>
              <a:chOff x="3739271" y="2191938"/>
              <a:chExt cx="469617" cy="469617"/>
            </a:xfrm>
          </p:grpSpPr>
          <p:sp>
            <p:nvSpPr>
              <p:cNvPr id="33" name="Rectangle 234"/>
              <p:cNvSpPr/>
              <p:nvPr/>
            </p:nvSpPr>
            <p:spPr>
              <a:xfrm flipH="1">
                <a:off x="3739271" y="2191938"/>
                <a:ext cx="469617" cy="469617"/>
              </a:xfrm>
              <a:prstGeom prst="rect">
                <a:avLst/>
              </a:prstGeom>
              <a:solidFill>
                <a:schemeClr val="accent2"/>
              </a:solidFill>
              <a:ln>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dirty="0">
                  <a:latin typeface="字魂59号-创粗黑" panose="00000500000000000000" pitchFamily="2" charset="-122"/>
                  <a:ea typeface="字魂59号-创粗黑" panose="00000500000000000000" pitchFamily="2" charset="-122"/>
                </a:endParaRPr>
              </a:p>
            </p:txBody>
          </p:sp>
          <p:sp>
            <p:nvSpPr>
              <p:cNvPr id="34" name="Freeform: Shape 235"/>
              <p:cNvSpPr>
                <a:spLocks noChangeAspect="1"/>
              </p:cNvSpPr>
              <p:nvPr/>
            </p:nvSpPr>
            <p:spPr bwMode="auto">
              <a:xfrm>
                <a:off x="3824159" y="2306928"/>
                <a:ext cx="299841" cy="239636"/>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0684" y="0"/>
                    </a:moveTo>
                    <a:cubicBezTo>
                      <a:pt x="20941" y="0"/>
                      <a:pt x="21159" y="103"/>
                      <a:pt x="21335" y="310"/>
                    </a:cubicBezTo>
                    <a:cubicBezTo>
                      <a:pt x="21511" y="518"/>
                      <a:pt x="21599" y="760"/>
                      <a:pt x="21599" y="1048"/>
                    </a:cubicBezTo>
                    <a:lnTo>
                      <a:pt x="21599" y="16238"/>
                    </a:lnTo>
                    <a:cubicBezTo>
                      <a:pt x="21599" y="16523"/>
                      <a:pt x="21511" y="16767"/>
                      <a:pt x="21335" y="16969"/>
                    </a:cubicBezTo>
                    <a:cubicBezTo>
                      <a:pt x="21161" y="17173"/>
                      <a:pt x="20943" y="17274"/>
                      <a:pt x="20684" y="17274"/>
                    </a:cubicBezTo>
                    <a:lnTo>
                      <a:pt x="19807" y="17274"/>
                    </a:lnTo>
                    <a:lnTo>
                      <a:pt x="19807" y="17369"/>
                    </a:lnTo>
                    <a:cubicBezTo>
                      <a:pt x="19807" y="17948"/>
                      <a:pt x="19709" y="18498"/>
                      <a:pt x="19513" y="19017"/>
                    </a:cubicBezTo>
                    <a:cubicBezTo>
                      <a:pt x="19317" y="19535"/>
                      <a:pt x="19060" y="19984"/>
                      <a:pt x="18746" y="20361"/>
                    </a:cubicBezTo>
                    <a:cubicBezTo>
                      <a:pt x="18433" y="20738"/>
                      <a:pt x="18051" y="21038"/>
                      <a:pt x="17608" y="21263"/>
                    </a:cubicBezTo>
                    <a:cubicBezTo>
                      <a:pt x="17167" y="21487"/>
                      <a:pt x="16697" y="21599"/>
                      <a:pt x="16197" y="21599"/>
                    </a:cubicBezTo>
                    <a:cubicBezTo>
                      <a:pt x="15705" y="21599"/>
                      <a:pt x="15237" y="21487"/>
                      <a:pt x="14796" y="21263"/>
                    </a:cubicBezTo>
                    <a:cubicBezTo>
                      <a:pt x="14353" y="21038"/>
                      <a:pt x="13973" y="20738"/>
                      <a:pt x="13653" y="20361"/>
                    </a:cubicBezTo>
                    <a:cubicBezTo>
                      <a:pt x="13332" y="19984"/>
                      <a:pt x="13077" y="19535"/>
                      <a:pt x="12886" y="19017"/>
                    </a:cubicBezTo>
                    <a:cubicBezTo>
                      <a:pt x="12695" y="18498"/>
                      <a:pt x="12600" y="17948"/>
                      <a:pt x="12600" y="17369"/>
                    </a:cubicBezTo>
                    <a:lnTo>
                      <a:pt x="12600" y="17274"/>
                    </a:lnTo>
                    <a:lnTo>
                      <a:pt x="9000" y="17274"/>
                    </a:lnTo>
                    <a:lnTo>
                      <a:pt x="9000" y="17369"/>
                    </a:lnTo>
                    <a:cubicBezTo>
                      <a:pt x="9000" y="17948"/>
                      <a:pt x="8904" y="18498"/>
                      <a:pt x="8713" y="19017"/>
                    </a:cubicBezTo>
                    <a:cubicBezTo>
                      <a:pt x="8522" y="19535"/>
                      <a:pt x="8265" y="19984"/>
                      <a:pt x="7946" y="20361"/>
                    </a:cubicBezTo>
                    <a:cubicBezTo>
                      <a:pt x="7628" y="20738"/>
                      <a:pt x="7244" y="21038"/>
                      <a:pt x="6803" y="21263"/>
                    </a:cubicBezTo>
                    <a:cubicBezTo>
                      <a:pt x="6360" y="21487"/>
                      <a:pt x="5894" y="21599"/>
                      <a:pt x="5402" y="21599"/>
                    </a:cubicBezTo>
                    <a:cubicBezTo>
                      <a:pt x="4910" y="21599"/>
                      <a:pt x="4442" y="21487"/>
                      <a:pt x="4004" y="21263"/>
                    </a:cubicBezTo>
                    <a:cubicBezTo>
                      <a:pt x="3558" y="21038"/>
                      <a:pt x="3178" y="20738"/>
                      <a:pt x="2857" y="20361"/>
                    </a:cubicBezTo>
                    <a:cubicBezTo>
                      <a:pt x="2537" y="19984"/>
                      <a:pt x="2282" y="19535"/>
                      <a:pt x="2091" y="19017"/>
                    </a:cubicBezTo>
                    <a:cubicBezTo>
                      <a:pt x="1900" y="18498"/>
                      <a:pt x="1804" y="17948"/>
                      <a:pt x="1804" y="17369"/>
                    </a:cubicBezTo>
                    <a:lnTo>
                      <a:pt x="1804" y="17274"/>
                    </a:lnTo>
                    <a:lnTo>
                      <a:pt x="891" y="17274"/>
                    </a:lnTo>
                    <a:cubicBezTo>
                      <a:pt x="646" y="17274"/>
                      <a:pt x="438" y="17168"/>
                      <a:pt x="262" y="16960"/>
                    </a:cubicBezTo>
                    <a:cubicBezTo>
                      <a:pt x="88" y="16756"/>
                      <a:pt x="0" y="16514"/>
                      <a:pt x="0" y="16238"/>
                    </a:cubicBezTo>
                    <a:lnTo>
                      <a:pt x="0" y="10668"/>
                    </a:lnTo>
                    <a:cubicBezTo>
                      <a:pt x="0" y="10441"/>
                      <a:pt x="26" y="10205"/>
                      <a:pt x="68" y="9960"/>
                    </a:cubicBezTo>
                    <a:cubicBezTo>
                      <a:pt x="117" y="9715"/>
                      <a:pt x="186" y="9474"/>
                      <a:pt x="274" y="9229"/>
                    </a:cubicBezTo>
                    <a:cubicBezTo>
                      <a:pt x="364" y="8984"/>
                      <a:pt x="470" y="8751"/>
                      <a:pt x="592" y="8526"/>
                    </a:cubicBezTo>
                    <a:cubicBezTo>
                      <a:pt x="712" y="8301"/>
                      <a:pt x="837" y="8114"/>
                      <a:pt x="959" y="7964"/>
                    </a:cubicBezTo>
                    <a:lnTo>
                      <a:pt x="3573" y="4906"/>
                    </a:lnTo>
                    <a:cubicBezTo>
                      <a:pt x="3697" y="4759"/>
                      <a:pt x="3857" y="4613"/>
                      <a:pt x="4053" y="4474"/>
                    </a:cubicBezTo>
                    <a:cubicBezTo>
                      <a:pt x="4248" y="4330"/>
                      <a:pt x="4449" y="4209"/>
                      <a:pt x="4657" y="4109"/>
                    </a:cubicBezTo>
                    <a:cubicBezTo>
                      <a:pt x="4863" y="4005"/>
                      <a:pt x="5071" y="3927"/>
                      <a:pt x="5277" y="3867"/>
                    </a:cubicBezTo>
                    <a:cubicBezTo>
                      <a:pt x="5485" y="3806"/>
                      <a:pt x="5686" y="3775"/>
                      <a:pt x="5882" y="3775"/>
                    </a:cubicBezTo>
                    <a:lnTo>
                      <a:pt x="6820" y="3775"/>
                    </a:lnTo>
                    <a:lnTo>
                      <a:pt x="6820" y="1048"/>
                    </a:lnTo>
                    <a:cubicBezTo>
                      <a:pt x="6820" y="760"/>
                      <a:pt x="6908" y="518"/>
                      <a:pt x="7082" y="310"/>
                    </a:cubicBezTo>
                    <a:cubicBezTo>
                      <a:pt x="7258" y="103"/>
                      <a:pt x="7464" y="0"/>
                      <a:pt x="7699" y="0"/>
                    </a:cubicBezTo>
                    <a:lnTo>
                      <a:pt x="20684" y="0"/>
                    </a:lnTo>
                    <a:close/>
                    <a:moveTo>
                      <a:pt x="6791" y="6438"/>
                    </a:moveTo>
                    <a:lnTo>
                      <a:pt x="5877" y="6438"/>
                    </a:lnTo>
                    <a:cubicBezTo>
                      <a:pt x="5799" y="6438"/>
                      <a:pt x="5676" y="6478"/>
                      <a:pt x="5510" y="6550"/>
                    </a:cubicBezTo>
                    <a:cubicBezTo>
                      <a:pt x="5341" y="6625"/>
                      <a:pt x="5223" y="6703"/>
                      <a:pt x="5152" y="6784"/>
                    </a:cubicBezTo>
                    <a:lnTo>
                      <a:pt x="2539" y="9830"/>
                    </a:lnTo>
                    <a:cubicBezTo>
                      <a:pt x="2478" y="9902"/>
                      <a:pt x="2412" y="10040"/>
                      <a:pt x="2351" y="10239"/>
                    </a:cubicBezTo>
                    <a:cubicBezTo>
                      <a:pt x="2289" y="10435"/>
                      <a:pt x="2257" y="10579"/>
                      <a:pt x="2257" y="10671"/>
                    </a:cubicBezTo>
                    <a:lnTo>
                      <a:pt x="2257" y="11527"/>
                    </a:lnTo>
                    <a:lnTo>
                      <a:pt x="6795" y="11527"/>
                    </a:lnTo>
                    <a:lnTo>
                      <a:pt x="6795" y="6438"/>
                    </a:lnTo>
                    <a:close/>
                    <a:moveTo>
                      <a:pt x="5395" y="18942"/>
                    </a:moveTo>
                    <a:cubicBezTo>
                      <a:pt x="5760" y="18942"/>
                      <a:pt x="6075" y="18789"/>
                      <a:pt x="6340" y="18481"/>
                    </a:cubicBezTo>
                    <a:cubicBezTo>
                      <a:pt x="6600" y="18173"/>
                      <a:pt x="6732" y="17804"/>
                      <a:pt x="6732" y="17372"/>
                    </a:cubicBezTo>
                    <a:cubicBezTo>
                      <a:pt x="6732" y="16940"/>
                      <a:pt x="6600" y="16569"/>
                      <a:pt x="6340" y="16252"/>
                    </a:cubicBezTo>
                    <a:cubicBezTo>
                      <a:pt x="6078" y="15944"/>
                      <a:pt x="5762" y="15786"/>
                      <a:pt x="5395" y="15786"/>
                    </a:cubicBezTo>
                    <a:cubicBezTo>
                      <a:pt x="5027" y="15786"/>
                      <a:pt x="4714" y="15941"/>
                      <a:pt x="4444" y="16246"/>
                    </a:cubicBezTo>
                    <a:cubicBezTo>
                      <a:pt x="4180" y="16557"/>
                      <a:pt x="4045" y="16932"/>
                      <a:pt x="4045" y="17372"/>
                    </a:cubicBezTo>
                    <a:cubicBezTo>
                      <a:pt x="4045" y="17804"/>
                      <a:pt x="4180" y="18173"/>
                      <a:pt x="4444" y="18481"/>
                    </a:cubicBezTo>
                    <a:cubicBezTo>
                      <a:pt x="4714" y="18789"/>
                      <a:pt x="5027" y="18942"/>
                      <a:pt x="5395" y="18942"/>
                    </a:cubicBezTo>
                    <a:moveTo>
                      <a:pt x="16195" y="18942"/>
                    </a:moveTo>
                    <a:cubicBezTo>
                      <a:pt x="16560" y="18942"/>
                      <a:pt x="16878" y="18789"/>
                      <a:pt x="17145" y="18481"/>
                    </a:cubicBezTo>
                    <a:cubicBezTo>
                      <a:pt x="17409" y="18173"/>
                      <a:pt x="17544" y="17804"/>
                      <a:pt x="17544" y="17372"/>
                    </a:cubicBezTo>
                    <a:cubicBezTo>
                      <a:pt x="17544" y="16940"/>
                      <a:pt x="17412" y="16569"/>
                      <a:pt x="17150" y="16252"/>
                    </a:cubicBezTo>
                    <a:cubicBezTo>
                      <a:pt x="16890" y="15944"/>
                      <a:pt x="16572" y="15786"/>
                      <a:pt x="16195" y="15786"/>
                    </a:cubicBezTo>
                    <a:cubicBezTo>
                      <a:pt x="15827" y="15786"/>
                      <a:pt x="15514" y="15941"/>
                      <a:pt x="15249" y="16246"/>
                    </a:cubicBezTo>
                    <a:cubicBezTo>
                      <a:pt x="14990" y="16557"/>
                      <a:pt x="14857" y="16932"/>
                      <a:pt x="14857" y="17372"/>
                    </a:cubicBezTo>
                    <a:cubicBezTo>
                      <a:pt x="14857" y="17804"/>
                      <a:pt x="14990" y="18173"/>
                      <a:pt x="15249" y="18481"/>
                    </a:cubicBezTo>
                    <a:cubicBezTo>
                      <a:pt x="15511" y="18789"/>
                      <a:pt x="15825" y="18942"/>
                      <a:pt x="16195" y="18942"/>
                    </a:cubicBezTo>
                  </a:path>
                </a:pathLst>
              </a:custGeom>
              <a:solidFill>
                <a:schemeClr val="bg1"/>
              </a:solidFill>
              <a:ln>
                <a:noFill/>
              </a:ln>
              <a:effectLst/>
            </p:spPr>
            <p:txBody>
              <a:bodyPr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dirty="0">
                  <a:latin typeface="字魂59号-创粗黑" panose="00000500000000000000" pitchFamily="2" charset="-122"/>
                  <a:ea typeface="字魂59号-创粗黑" panose="00000500000000000000" pitchFamily="2" charset="-122"/>
                </a:endParaRPr>
              </a:p>
            </p:txBody>
          </p:sp>
        </p:grpSp>
        <p:grpSp>
          <p:nvGrpSpPr>
            <p:cNvPr id="30" name="Group 251"/>
            <p:cNvGrpSpPr/>
            <p:nvPr/>
          </p:nvGrpSpPr>
          <p:grpSpPr>
            <a:xfrm>
              <a:off x="1614640" y="2478903"/>
              <a:ext cx="5455256" cy="975670"/>
              <a:chOff x="-507848" y="3340710"/>
              <a:chExt cx="5455256" cy="975670"/>
            </a:xfrm>
          </p:grpSpPr>
          <p:sp>
            <p:nvSpPr>
              <p:cNvPr id="31" name="TextBox 252"/>
              <p:cNvSpPr txBox="1"/>
              <p:nvPr/>
            </p:nvSpPr>
            <p:spPr>
              <a:xfrm>
                <a:off x="867902" y="3340710"/>
                <a:ext cx="1974516" cy="376606"/>
              </a:xfrm>
              <a:prstGeom prst="rect">
                <a:avLst/>
              </a:prstGeom>
              <a:noFill/>
            </p:spPr>
            <p:txBody>
              <a:bodyPr wrap="none" lIns="0" tIns="0" rIns="0" bIns="0" anchor="b" anchorCtr="1">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altLang="zh-CN" sz="1600" b="1" dirty="0" err="1">
                    <a:solidFill>
                      <a:schemeClr val="accent2">
                        <a:lumMod val="100000"/>
                      </a:schemeClr>
                    </a:solidFill>
                    <a:ea typeface="字魂59号-创粗黑" panose="00000500000000000000" pitchFamily="2" charset="-122"/>
                  </a:rPr>
                  <a:t>Src</a:t>
                </a:r>
                <a:r>
                  <a:rPr lang="zh-CN" altLang="zh-CN" sz="1600" b="1" dirty="0">
                    <a:solidFill>
                      <a:schemeClr val="accent2">
                        <a:lumMod val="100000"/>
                      </a:schemeClr>
                    </a:solidFill>
                    <a:ea typeface="字魂59号-创粗黑" panose="00000500000000000000" pitchFamily="2" charset="-122"/>
                  </a:rPr>
                  <a:t>（</a:t>
                </a:r>
                <a:r>
                  <a:rPr lang="en-US" altLang="zh-CN" sz="1600" b="1" dirty="0">
                    <a:solidFill>
                      <a:schemeClr val="accent2">
                        <a:lumMod val="100000"/>
                      </a:schemeClr>
                    </a:solidFill>
                    <a:ea typeface="字魂59号-创粗黑" panose="00000500000000000000" pitchFamily="2" charset="-122"/>
                  </a:rPr>
                  <a:t>java</a:t>
                </a:r>
                <a:r>
                  <a:rPr lang="zh-CN" altLang="zh-CN" sz="1600" b="1" dirty="0">
                    <a:solidFill>
                      <a:schemeClr val="accent2">
                        <a:lumMod val="100000"/>
                      </a:schemeClr>
                    </a:solidFill>
                    <a:ea typeface="字魂59号-创粗黑" panose="00000500000000000000" pitchFamily="2" charset="-122"/>
                  </a:rPr>
                  <a:t>文件储存文件夹）</a:t>
                </a:r>
              </a:p>
            </p:txBody>
          </p:sp>
          <p:sp>
            <p:nvSpPr>
              <p:cNvPr id="32" name="TextBox 253"/>
              <p:cNvSpPr txBox="1"/>
              <p:nvPr/>
            </p:nvSpPr>
            <p:spPr>
              <a:xfrm>
                <a:off x="-507848" y="3759696"/>
                <a:ext cx="5455256" cy="556684"/>
              </a:xfrm>
              <a:prstGeom prst="rect">
                <a:avLst/>
              </a:prstGeom>
            </p:spPr>
            <p:txBody>
              <a:bodyPr vert="horz" wrap="square" lIns="0" tIns="72000" rIns="0" bIns="0" anchor="t" anchorCtr="1">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1200150" lvl="2" indent="-285750" algn="just">
                  <a:buFont typeface="Arial" panose="020B0604020202020204" pitchFamily="34" charset="0"/>
                  <a:buChar char="•"/>
                </a:pPr>
                <a:r>
                  <a:rPr lang="en-US" altLang="zh-CN" sz="1400" kern="100" dirty="0">
                    <a:latin typeface="等线" panose="02010600030101010101" pitchFamily="2" charset="-122"/>
                    <a:ea typeface="等线" panose="02010600030101010101" pitchFamily="2" charset="-122"/>
                    <a:cs typeface="Times New Roman" panose="02020603050405020304" pitchFamily="18" charset="0"/>
                  </a:rPr>
                  <a:t>Controller</a:t>
                </a:r>
                <a:r>
                  <a:rPr lang="zh-CN" altLang="zh-CN" sz="1400" kern="100" dirty="0">
                    <a:latin typeface="等线" panose="02010600030101010101" pitchFamily="2" charset="-122"/>
                    <a:ea typeface="等线" panose="02010600030101010101" pitchFamily="2" charset="-122"/>
                    <a:cs typeface="Times New Roman" panose="02020603050405020304" pitchFamily="18" charset="0"/>
                  </a:rPr>
                  <a:t>（视图层 ）</a:t>
                </a:r>
              </a:p>
              <a:p>
                <a:pPr marL="1657350" lvl="3" indent="-285750" algn="just">
                  <a:buFont typeface="Wingdings" panose="05000000000000000000" pitchFamily="2" charset="2"/>
                  <a:buChar char="ü"/>
                </a:pPr>
                <a:r>
                  <a:rPr lang="en-US" altLang="zh-CN" sz="1400" kern="100" dirty="0" err="1">
                    <a:latin typeface="等线" panose="02010600030101010101" pitchFamily="2" charset="-122"/>
                    <a:ea typeface="等线" panose="02010600030101010101" pitchFamily="2" charset="-122"/>
                    <a:cs typeface="Times New Roman" panose="02020603050405020304" pitchFamily="18" charset="0"/>
                  </a:rPr>
                  <a:t>BaseController</a:t>
                </a:r>
                <a:r>
                  <a:rPr lang="zh-CN" altLang="zh-CN" sz="1400" kern="100" dirty="0">
                    <a:latin typeface="等线" panose="02010600030101010101" pitchFamily="2" charset="-122"/>
                    <a:ea typeface="等线" panose="02010600030101010101" pitchFamily="2" charset="-122"/>
                    <a:cs typeface="Times New Roman" panose="02020603050405020304" pitchFamily="18" charset="0"/>
                  </a:rPr>
                  <a:t>（基础基类 ）</a:t>
                </a:r>
              </a:p>
              <a:p>
                <a:pPr marL="1657350" lvl="3" indent="-285750" algn="just">
                  <a:buFont typeface="Wingdings" panose="05000000000000000000" pitchFamily="2" charset="2"/>
                  <a:buChar char="ü"/>
                </a:pPr>
                <a:r>
                  <a:rPr lang="en-US" altLang="zh-CN" sz="1400" kern="100" dirty="0" err="1">
                    <a:latin typeface="等线" panose="02010600030101010101" pitchFamily="2" charset="-122"/>
                    <a:ea typeface="等线" panose="02010600030101010101" pitchFamily="2" charset="-122"/>
                    <a:cs typeface="Times New Roman" panose="02020603050405020304" pitchFamily="18" charset="0"/>
                  </a:rPr>
                  <a:t>CommentController</a:t>
                </a:r>
                <a:r>
                  <a:rPr lang="zh-CN" altLang="zh-CN" sz="1400" kern="100" dirty="0">
                    <a:latin typeface="等线" panose="02010600030101010101" pitchFamily="2" charset="-122"/>
                    <a:ea typeface="等线" panose="02010600030101010101" pitchFamily="2" charset="-122"/>
                    <a:cs typeface="Times New Roman" panose="02020603050405020304" pitchFamily="18" charset="0"/>
                  </a:rPr>
                  <a:t>（影评）</a:t>
                </a:r>
              </a:p>
              <a:p>
                <a:pPr marL="1657350" lvl="3" indent="-285750" algn="just">
                  <a:buFont typeface="Wingdings" panose="05000000000000000000" pitchFamily="2" charset="2"/>
                  <a:buChar char="ü"/>
                </a:pPr>
                <a:r>
                  <a:rPr lang="en-US" altLang="zh-CN" sz="1400" kern="100" dirty="0" err="1">
                    <a:latin typeface="等线" panose="02010600030101010101" pitchFamily="2" charset="-122"/>
                    <a:ea typeface="等线" panose="02010600030101010101" pitchFamily="2" charset="-122"/>
                    <a:cs typeface="Times New Roman" panose="02020603050405020304" pitchFamily="18" charset="0"/>
                  </a:rPr>
                  <a:t>MoiveController</a:t>
                </a:r>
                <a:r>
                  <a:rPr lang="zh-CN" altLang="zh-CN" sz="1400" kern="100" dirty="0">
                    <a:latin typeface="等线" panose="02010600030101010101" pitchFamily="2" charset="-122"/>
                    <a:ea typeface="等线" panose="02010600030101010101" pitchFamily="2" charset="-122"/>
                    <a:cs typeface="Times New Roman" panose="02020603050405020304" pitchFamily="18" charset="0"/>
                  </a:rPr>
                  <a:t>（影片）</a:t>
                </a:r>
              </a:p>
              <a:p>
                <a:pPr marL="1657350" lvl="3" indent="-285750" algn="just">
                  <a:buFont typeface="Wingdings" panose="05000000000000000000" pitchFamily="2" charset="2"/>
                  <a:buChar char="ü"/>
                </a:pPr>
                <a:r>
                  <a:rPr lang="en-US" altLang="zh-CN" sz="1400" kern="100" dirty="0" err="1">
                    <a:latin typeface="等线" panose="02010600030101010101" pitchFamily="2" charset="-122"/>
                    <a:ea typeface="等线" panose="02010600030101010101" pitchFamily="2" charset="-122"/>
                    <a:cs typeface="Times New Roman" panose="02020603050405020304" pitchFamily="18" charset="0"/>
                  </a:rPr>
                  <a:t>MovieHallController</a:t>
                </a:r>
                <a:r>
                  <a:rPr lang="zh-CN" altLang="zh-CN" sz="1400" kern="100" dirty="0">
                    <a:latin typeface="等线" panose="02010600030101010101" pitchFamily="2" charset="-122"/>
                    <a:ea typeface="等线" panose="02010600030101010101" pitchFamily="2" charset="-122"/>
                    <a:cs typeface="Times New Roman" panose="02020603050405020304" pitchFamily="18" charset="0"/>
                  </a:rPr>
                  <a:t>（影厅）</a:t>
                </a:r>
              </a:p>
              <a:p>
                <a:pPr marL="1657350" lvl="3" indent="-285750" algn="just">
                  <a:buFont typeface="Wingdings" panose="05000000000000000000" pitchFamily="2" charset="2"/>
                  <a:buChar char="ü"/>
                </a:pPr>
                <a:r>
                  <a:rPr lang="en-US" altLang="zh-CN" sz="1400" kern="100" dirty="0" err="1">
                    <a:latin typeface="等线" panose="02010600030101010101" pitchFamily="2" charset="-122"/>
                    <a:ea typeface="等线" panose="02010600030101010101" pitchFamily="2" charset="-122"/>
                    <a:cs typeface="Times New Roman" panose="02020603050405020304" pitchFamily="18" charset="0"/>
                  </a:rPr>
                  <a:t>MovieOrderController</a:t>
                </a:r>
                <a:r>
                  <a:rPr lang="zh-CN" altLang="zh-CN" sz="1400" kern="100" dirty="0">
                    <a:latin typeface="等线" panose="02010600030101010101" pitchFamily="2" charset="-122"/>
                    <a:ea typeface="等线" panose="02010600030101010101" pitchFamily="2" charset="-122"/>
                    <a:cs typeface="Times New Roman" panose="02020603050405020304" pitchFamily="18" charset="0"/>
                  </a:rPr>
                  <a:t>（订票）</a:t>
                </a:r>
              </a:p>
              <a:p>
                <a:pPr marL="1657350" lvl="3" indent="-285750" algn="just">
                  <a:buFont typeface="Wingdings" panose="05000000000000000000" pitchFamily="2" charset="2"/>
                  <a:buChar char="ü"/>
                </a:pPr>
                <a:r>
                  <a:rPr lang="en-US" altLang="zh-CN" sz="1400" kern="100" dirty="0" err="1">
                    <a:latin typeface="等线" panose="02010600030101010101" pitchFamily="2" charset="-122"/>
                    <a:ea typeface="等线" panose="02010600030101010101" pitchFamily="2" charset="-122"/>
                    <a:cs typeface="Times New Roman" panose="02020603050405020304" pitchFamily="18" charset="0"/>
                  </a:rPr>
                  <a:t>ScheduleController</a:t>
                </a:r>
                <a:r>
                  <a:rPr lang="zh-CN" altLang="zh-CN" sz="1400" kern="100" dirty="0">
                    <a:latin typeface="等线" panose="02010600030101010101" pitchFamily="2" charset="-122"/>
                    <a:ea typeface="等线" panose="02010600030101010101" pitchFamily="2" charset="-122"/>
                    <a:cs typeface="Times New Roman" panose="02020603050405020304" pitchFamily="18" charset="0"/>
                  </a:rPr>
                  <a:t>（档期）</a:t>
                </a:r>
              </a:p>
              <a:p>
                <a:pPr marL="1657350" lvl="3" indent="-285750" algn="just">
                  <a:buFont typeface="Wingdings" panose="05000000000000000000" pitchFamily="2" charset="2"/>
                  <a:buChar char="ü"/>
                </a:pPr>
                <a:r>
                  <a:rPr lang="en-US" altLang="zh-CN" sz="1400" kern="100" dirty="0" err="1">
                    <a:latin typeface="等线" panose="02010600030101010101" pitchFamily="2" charset="-122"/>
                    <a:ea typeface="等线" panose="02010600030101010101" pitchFamily="2" charset="-122"/>
                    <a:cs typeface="Times New Roman" panose="02020603050405020304" pitchFamily="18" charset="0"/>
                  </a:rPr>
                  <a:t>SystemController</a:t>
                </a:r>
                <a:r>
                  <a:rPr lang="zh-CN" altLang="zh-CN" sz="1400" kern="100" dirty="0">
                    <a:latin typeface="等线" panose="02010600030101010101" pitchFamily="2" charset="-122"/>
                    <a:ea typeface="等线" panose="02010600030101010101" pitchFamily="2" charset="-122"/>
                    <a:cs typeface="Times New Roman" panose="02020603050405020304" pitchFamily="18" charset="0"/>
                  </a:rPr>
                  <a:t>（登录</a:t>
                </a:r>
                <a:r>
                  <a:rPr lang="en-US" altLang="zh-CN" sz="1400" kern="100" dirty="0">
                    <a:latin typeface="等线" panose="02010600030101010101" pitchFamily="2" charset="-122"/>
                    <a:ea typeface="等线" panose="02010600030101010101" pitchFamily="2" charset="-122"/>
                    <a:cs typeface="Times New Roman" panose="02020603050405020304" pitchFamily="18" charset="0"/>
                  </a:rPr>
                  <a:t>/</a:t>
                </a:r>
                <a:r>
                  <a:rPr lang="zh-CN" altLang="zh-CN" sz="1400" kern="100" dirty="0">
                    <a:latin typeface="等线" panose="02010600030101010101" pitchFamily="2" charset="-122"/>
                    <a:ea typeface="等线" panose="02010600030101010101" pitchFamily="2" charset="-122"/>
                    <a:cs typeface="Times New Roman" panose="02020603050405020304" pitchFamily="18" charset="0"/>
                  </a:rPr>
                  <a:t>推出</a:t>
                </a:r>
                <a:r>
                  <a:rPr lang="en-US" altLang="zh-CN" sz="1400" kern="100" dirty="0">
                    <a:latin typeface="等线" panose="02010600030101010101" pitchFamily="2" charset="-122"/>
                    <a:ea typeface="等线" panose="02010600030101010101" pitchFamily="2" charset="-122"/>
                    <a:cs typeface="Times New Roman" panose="02020603050405020304" pitchFamily="18" charset="0"/>
                  </a:rPr>
                  <a:t>/</a:t>
                </a:r>
                <a:r>
                  <a:rPr lang="zh-CN" altLang="zh-CN" sz="1400" kern="100" dirty="0">
                    <a:latin typeface="等线" panose="02010600030101010101" pitchFamily="2" charset="-122"/>
                    <a:ea typeface="等线" panose="02010600030101010101" pitchFamily="2" charset="-122"/>
                    <a:cs typeface="Times New Roman" panose="02020603050405020304" pitchFamily="18" charset="0"/>
                  </a:rPr>
                  <a:t>修改密码等）</a:t>
                </a:r>
              </a:p>
              <a:p>
                <a:pPr marL="1657350" lvl="3" indent="-285750" algn="just">
                  <a:buFont typeface="Wingdings" panose="05000000000000000000" pitchFamily="2" charset="2"/>
                  <a:buChar char="ü"/>
                </a:pPr>
                <a:r>
                  <a:rPr lang="en-US" altLang="zh-CN" sz="1400" kern="100" dirty="0" err="1">
                    <a:latin typeface="等线" panose="02010600030101010101" pitchFamily="2" charset="-122"/>
                    <a:ea typeface="等线" panose="02010600030101010101" pitchFamily="2" charset="-122"/>
                    <a:cs typeface="Times New Roman" panose="02020603050405020304" pitchFamily="18" charset="0"/>
                  </a:rPr>
                  <a:t>UserInfoController</a:t>
                </a:r>
                <a:r>
                  <a:rPr lang="zh-CN" altLang="zh-CN" sz="1400" kern="100" dirty="0">
                    <a:latin typeface="等线" panose="02010600030101010101" pitchFamily="2" charset="-122"/>
                    <a:ea typeface="等线" panose="02010600030101010101" pitchFamily="2" charset="-122"/>
                    <a:cs typeface="Times New Roman" panose="02020603050405020304" pitchFamily="18" charset="0"/>
                  </a:rPr>
                  <a:t>（用户）</a:t>
                </a:r>
                <a:endParaRPr lang="en-US" altLang="zh-CN" sz="1400" kern="100" dirty="0">
                  <a:latin typeface="等线" panose="02010600030101010101" pitchFamily="2" charset="-122"/>
                  <a:ea typeface="等线" panose="02010600030101010101" pitchFamily="2" charset="-122"/>
                  <a:cs typeface="Times New Roman" panose="02020603050405020304" pitchFamily="18" charset="0"/>
                </a:endParaRPr>
              </a:p>
              <a:p>
                <a:pPr marL="1657350" lvl="3" indent="-285750" algn="just">
                  <a:buFont typeface="Wingdings" panose="05000000000000000000" pitchFamily="2" charset="2"/>
                  <a:buChar char="ü"/>
                </a:pPr>
                <a:endParaRPr lang="zh-CN" altLang="zh-CN" sz="1400" kern="100" dirty="0">
                  <a:latin typeface="等线" panose="02010600030101010101" pitchFamily="2" charset="-122"/>
                  <a:ea typeface="等线" panose="02010600030101010101" pitchFamily="2" charset="-122"/>
                  <a:cs typeface="Times New Roman" panose="02020603050405020304" pitchFamily="18" charset="0"/>
                </a:endParaRPr>
              </a:p>
              <a:p>
                <a:pPr marL="1200150" lvl="2" indent="-285750" algn="just">
                  <a:buFont typeface="Arial" panose="020B0604020202020204" pitchFamily="34" charset="0"/>
                  <a:buChar char="•"/>
                </a:pPr>
                <a:r>
                  <a:rPr lang="en-US" altLang="zh-CN" sz="1400" kern="100" dirty="0">
                    <a:latin typeface="等线" panose="02010600030101010101" pitchFamily="2" charset="-122"/>
                    <a:ea typeface="等线" panose="02010600030101010101" pitchFamily="2" charset="-122"/>
                    <a:cs typeface="Times New Roman" panose="02020603050405020304" pitchFamily="18" charset="0"/>
                  </a:rPr>
                  <a:t>Mapper </a:t>
                </a:r>
                <a:r>
                  <a:rPr lang="zh-CN" altLang="zh-CN" sz="1400" kern="100" dirty="0">
                    <a:latin typeface="等线" panose="02010600030101010101" pitchFamily="2" charset="-122"/>
                    <a:ea typeface="等线" panose="02010600030101010101" pitchFamily="2" charset="-122"/>
                    <a:cs typeface="Times New Roman" panose="02020603050405020304" pitchFamily="18" charset="0"/>
                  </a:rPr>
                  <a:t>数据库访问层</a:t>
                </a:r>
              </a:p>
              <a:p>
                <a:pPr marL="1200150" lvl="2" indent="-285750" algn="just">
                  <a:buFont typeface="Arial" panose="020B0604020202020204" pitchFamily="34" charset="0"/>
                  <a:buChar char="•"/>
                </a:pPr>
                <a:r>
                  <a:rPr lang="en-US" altLang="zh-CN" sz="1400" kern="100" dirty="0">
                    <a:latin typeface="等线" panose="02010600030101010101" pitchFamily="2" charset="-122"/>
                    <a:ea typeface="等线" panose="02010600030101010101" pitchFamily="2" charset="-122"/>
                    <a:cs typeface="Times New Roman" panose="02020603050405020304" pitchFamily="18" charset="0"/>
                  </a:rPr>
                  <a:t>Po </a:t>
                </a:r>
                <a:r>
                  <a:rPr lang="zh-CN" altLang="zh-CN" sz="1400" kern="100" dirty="0">
                    <a:latin typeface="等线" panose="02010600030101010101" pitchFamily="2" charset="-122"/>
                    <a:ea typeface="等线" panose="02010600030101010101" pitchFamily="2" charset="-122"/>
                    <a:cs typeface="Times New Roman" panose="02020603050405020304" pitchFamily="18" charset="0"/>
                  </a:rPr>
                  <a:t>实体</a:t>
                </a:r>
              </a:p>
              <a:p>
                <a:pPr marL="1200150" lvl="2" indent="-285750" algn="just">
                  <a:buFont typeface="Arial" panose="020B0604020202020204" pitchFamily="34" charset="0"/>
                  <a:buChar char="•"/>
                </a:pPr>
                <a:r>
                  <a:rPr lang="en-US" altLang="zh-CN" sz="1400" kern="100" dirty="0">
                    <a:latin typeface="等线" panose="02010600030101010101" pitchFamily="2" charset="-122"/>
                    <a:ea typeface="等线" panose="02010600030101010101" pitchFamily="2" charset="-122"/>
                    <a:cs typeface="Times New Roman" panose="02020603050405020304" pitchFamily="18" charset="0"/>
                  </a:rPr>
                  <a:t>Service </a:t>
                </a:r>
                <a:r>
                  <a:rPr lang="zh-CN" altLang="zh-CN" sz="1400" kern="100" dirty="0">
                    <a:latin typeface="等线" panose="02010600030101010101" pitchFamily="2" charset="-122"/>
                    <a:ea typeface="等线" panose="02010600030101010101" pitchFamily="2" charset="-122"/>
                    <a:cs typeface="Times New Roman" panose="02020603050405020304" pitchFamily="18" charset="0"/>
                  </a:rPr>
                  <a:t>业务逻辑处理</a:t>
                </a:r>
              </a:p>
              <a:p>
                <a:pPr marL="1200150" lvl="2" indent="-285750" algn="just">
                  <a:buFont typeface="Arial" panose="020B0604020202020204" pitchFamily="34" charset="0"/>
                  <a:buChar char="•"/>
                </a:pPr>
                <a:r>
                  <a:rPr lang="en-US" altLang="zh-CN" sz="1400" kern="100" dirty="0">
                    <a:latin typeface="等线" panose="02010600030101010101" pitchFamily="2" charset="-122"/>
                    <a:ea typeface="等线" panose="02010600030101010101" pitchFamily="2" charset="-122"/>
                    <a:cs typeface="Times New Roman" panose="02020603050405020304" pitchFamily="18" charset="0"/>
                  </a:rPr>
                  <a:t>Utils </a:t>
                </a:r>
                <a:r>
                  <a:rPr lang="zh-CN" altLang="zh-CN" sz="1400" kern="100" dirty="0">
                    <a:latin typeface="等线" panose="02010600030101010101" pitchFamily="2" charset="-122"/>
                    <a:ea typeface="等线" panose="02010600030101010101" pitchFamily="2" charset="-122"/>
                    <a:cs typeface="Times New Roman" panose="02020603050405020304" pitchFamily="18" charset="0"/>
                  </a:rPr>
                  <a:t>帮助类存放位置</a:t>
                </a:r>
              </a:p>
              <a:p>
                <a:pPr>
                  <a:lnSpc>
                    <a:spcPct val="120000"/>
                  </a:lnSpc>
                </a:pPr>
                <a:br>
                  <a:rPr lang="zh-CN" altLang="en-US" sz="1400" dirty="0">
                    <a:solidFill>
                      <a:schemeClr val="dk1">
                        <a:lumMod val="100000"/>
                      </a:schemeClr>
                    </a:solidFill>
                    <a:latin typeface="字魂59号-创粗黑" panose="00000500000000000000" pitchFamily="2" charset="-122"/>
                    <a:ea typeface="字魂59号-创粗黑" panose="00000500000000000000" pitchFamily="2" charset="-122"/>
                  </a:rPr>
                </a:br>
                <a:endParaRPr lang="zh-CN" altLang="en-US" sz="1400" dirty="0">
                  <a:solidFill>
                    <a:schemeClr val="dk1">
                      <a:lumMod val="100000"/>
                    </a:schemeClr>
                  </a:solidFill>
                  <a:latin typeface="字魂59号-创粗黑" panose="00000500000000000000" pitchFamily="2" charset="-122"/>
                  <a:ea typeface="字魂59号-创粗黑" panose="00000500000000000000" pitchFamily="2" charset="-122"/>
                </a:endParaRPr>
              </a:p>
            </p:txBody>
          </p:sp>
        </p:grpSp>
      </p:grpSp>
      <p:grpSp>
        <p:nvGrpSpPr>
          <p:cNvPr id="10" name="千图PPT彼岸天：ID 8661124库_组合 250"/>
          <p:cNvGrpSpPr/>
          <p:nvPr/>
        </p:nvGrpSpPr>
        <p:grpSpPr>
          <a:xfrm>
            <a:off x="7685489" y="1234214"/>
            <a:ext cx="4727202" cy="1360259"/>
            <a:chOff x="3667559" y="1577279"/>
            <a:chExt cx="4727202" cy="1360259"/>
          </a:xfrm>
        </p:grpSpPr>
        <p:grpSp>
          <p:nvGrpSpPr>
            <p:cNvPr id="11" name="Group 239"/>
            <p:cNvGrpSpPr/>
            <p:nvPr/>
          </p:nvGrpSpPr>
          <p:grpSpPr>
            <a:xfrm>
              <a:off x="5861192" y="1577279"/>
              <a:ext cx="469617" cy="469617"/>
              <a:chOff x="5861192" y="1759931"/>
              <a:chExt cx="469617" cy="469617"/>
            </a:xfrm>
          </p:grpSpPr>
          <p:sp>
            <p:nvSpPr>
              <p:cNvPr id="15" name="Rectangle 240"/>
              <p:cNvSpPr/>
              <p:nvPr/>
            </p:nvSpPr>
            <p:spPr>
              <a:xfrm>
                <a:off x="5861192" y="1759931"/>
                <a:ext cx="469617" cy="469617"/>
              </a:xfrm>
              <a:prstGeom prst="rect">
                <a:avLst/>
              </a:prstGeom>
              <a:ln>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dirty="0">
                  <a:latin typeface="字魂59号-创粗黑" panose="00000500000000000000" pitchFamily="2" charset="-122"/>
                  <a:ea typeface="字魂59号-创粗黑" panose="00000500000000000000" pitchFamily="2" charset="-122"/>
                </a:endParaRPr>
              </a:p>
            </p:txBody>
          </p:sp>
          <p:sp>
            <p:nvSpPr>
              <p:cNvPr id="16" name="Freeform: Shape 241"/>
              <p:cNvSpPr>
                <a:spLocks noChangeAspect="1"/>
              </p:cNvSpPr>
              <p:nvPr/>
            </p:nvSpPr>
            <p:spPr bwMode="auto">
              <a:xfrm>
                <a:off x="5968307" y="1841909"/>
                <a:ext cx="255387" cy="305660"/>
              </a:xfrm>
              <a:custGeom>
                <a:avLst/>
                <a:gdLst>
                  <a:gd name="connsiteX0" fmla="*/ 206367 w 449768"/>
                  <a:gd name="connsiteY0" fmla="*/ 423375 h 538305"/>
                  <a:gd name="connsiteX1" fmla="*/ 208536 w 449768"/>
                  <a:gd name="connsiteY1" fmla="*/ 434347 h 538305"/>
                  <a:gd name="connsiteX2" fmla="*/ 136133 w 449768"/>
                  <a:gd name="connsiteY2" fmla="*/ 527584 h 538305"/>
                  <a:gd name="connsiteX3" fmla="*/ 120760 w 449768"/>
                  <a:gd name="connsiteY3" fmla="*/ 517169 h 538305"/>
                  <a:gd name="connsiteX4" fmla="*/ 192667 w 449768"/>
                  <a:gd name="connsiteY4" fmla="*/ 423933 h 538305"/>
                  <a:gd name="connsiteX5" fmla="*/ 206367 w 449768"/>
                  <a:gd name="connsiteY5" fmla="*/ 423375 h 538305"/>
                  <a:gd name="connsiteX6" fmla="*/ 158371 w 449768"/>
                  <a:gd name="connsiteY6" fmla="*/ 386315 h 538305"/>
                  <a:gd name="connsiteX7" fmla="*/ 160292 w 449768"/>
                  <a:gd name="connsiteY7" fmla="*/ 397002 h 538305"/>
                  <a:gd name="connsiteX8" fmla="*/ 51725 w 449768"/>
                  <a:gd name="connsiteY8" fmla="*/ 536376 h 538305"/>
                  <a:gd name="connsiteX9" fmla="*/ 41315 w 449768"/>
                  <a:gd name="connsiteY9" fmla="*/ 525997 h 538305"/>
                  <a:gd name="connsiteX10" fmla="*/ 144924 w 449768"/>
                  <a:gd name="connsiteY10" fmla="*/ 387118 h 538305"/>
                  <a:gd name="connsiteX11" fmla="*/ 158371 w 449768"/>
                  <a:gd name="connsiteY11" fmla="*/ 386315 h 538305"/>
                  <a:gd name="connsiteX12" fmla="*/ 112005 w 449768"/>
                  <a:gd name="connsiteY12" fmla="*/ 349971 h 538305"/>
                  <a:gd name="connsiteX13" fmla="*/ 113740 w 449768"/>
                  <a:gd name="connsiteY13" fmla="*/ 362927 h 538305"/>
                  <a:gd name="connsiteX14" fmla="*/ 41338 w 449768"/>
                  <a:gd name="connsiteY14" fmla="*/ 455221 h 538305"/>
                  <a:gd name="connsiteX15" fmla="*/ 25965 w 449768"/>
                  <a:gd name="connsiteY15" fmla="*/ 444857 h 538305"/>
                  <a:gd name="connsiteX16" fmla="*/ 98367 w 449768"/>
                  <a:gd name="connsiteY16" fmla="*/ 352562 h 538305"/>
                  <a:gd name="connsiteX17" fmla="*/ 112005 w 449768"/>
                  <a:gd name="connsiteY17" fmla="*/ 349971 h 538305"/>
                  <a:gd name="connsiteX18" fmla="*/ 287508 w 449768"/>
                  <a:gd name="connsiteY18" fmla="*/ 153269 h 538305"/>
                  <a:gd name="connsiteX19" fmla="*/ 261020 w 449768"/>
                  <a:gd name="connsiteY19" fmla="*/ 165441 h 538305"/>
                  <a:gd name="connsiteX20" fmla="*/ 255548 w 449768"/>
                  <a:gd name="connsiteY20" fmla="*/ 175874 h 538305"/>
                  <a:gd name="connsiteX21" fmla="*/ 276441 w 449768"/>
                  <a:gd name="connsiteY21" fmla="*/ 232511 h 538305"/>
                  <a:gd name="connsiteX22" fmla="*/ 328174 w 449768"/>
                  <a:gd name="connsiteY22" fmla="*/ 227543 h 538305"/>
                  <a:gd name="connsiteX23" fmla="*/ 333645 w 449768"/>
                  <a:gd name="connsiteY23" fmla="*/ 217110 h 538305"/>
                  <a:gd name="connsiteX24" fmla="*/ 317727 w 449768"/>
                  <a:gd name="connsiteY24" fmla="*/ 160472 h 538305"/>
                  <a:gd name="connsiteX25" fmla="*/ 287508 w 449768"/>
                  <a:gd name="connsiteY25" fmla="*/ 153269 h 538305"/>
                  <a:gd name="connsiteX26" fmla="*/ 437111 w 449768"/>
                  <a:gd name="connsiteY26" fmla="*/ 0 h 538305"/>
                  <a:gd name="connsiteX27" fmla="*/ 442086 w 449768"/>
                  <a:gd name="connsiteY27" fmla="*/ 0 h 538305"/>
                  <a:gd name="connsiteX28" fmla="*/ 447557 w 449768"/>
                  <a:gd name="connsiteY28" fmla="*/ 4968 h 538305"/>
                  <a:gd name="connsiteX29" fmla="*/ 447557 w 449768"/>
                  <a:gd name="connsiteY29" fmla="*/ 9937 h 538305"/>
                  <a:gd name="connsiteX30" fmla="*/ 447557 w 449768"/>
                  <a:gd name="connsiteY30" fmla="*/ 20370 h 538305"/>
                  <a:gd name="connsiteX31" fmla="*/ 447557 w 449768"/>
                  <a:gd name="connsiteY31" fmla="*/ 46204 h 538305"/>
                  <a:gd name="connsiteX32" fmla="*/ 442086 w 449768"/>
                  <a:gd name="connsiteY32" fmla="*/ 103338 h 538305"/>
                  <a:gd name="connsiteX33" fmla="*/ 442086 w 449768"/>
                  <a:gd name="connsiteY33" fmla="*/ 113771 h 538305"/>
                  <a:gd name="connsiteX34" fmla="*/ 437111 w 449768"/>
                  <a:gd name="connsiteY34" fmla="*/ 134141 h 538305"/>
                  <a:gd name="connsiteX35" fmla="*/ 421194 w 449768"/>
                  <a:gd name="connsiteY35" fmla="*/ 175874 h 538305"/>
                  <a:gd name="connsiteX36" fmla="*/ 354040 w 449768"/>
                  <a:gd name="connsiteY36" fmla="*/ 289645 h 538305"/>
                  <a:gd name="connsiteX37" fmla="*/ 344091 w 449768"/>
                  <a:gd name="connsiteY37" fmla="*/ 325913 h 538305"/>
                  <a:gd name="connsiteX38" fmla="*/ 276441 w 449768"/>
                  <a:gd name="connsiteY38" fmla="*/ 506754 h 538305"/>
                  <a:gd name="connsiteX39" fmla="*/ 261020 w 449768"/>
                  <a:gd name="connsiteY39" fmla="*/ 496321 h 538305"/>
                  <a:gd name="connsiteX40" fmla="*/ 17278 w 449768"/>
                  <a:gd name="connsiteY40" fmla="*/ 310511 h 538305"/>
                  <a:gd name="connsiteX41" fmla="*/ 1858 w 449768"/>
                  <a:gd name="connsiteY41" fmla="*/ 289645 h 538305"/>
                  <a:gd name="connsiteX42" fmla="*/ 162528 w 449768"/>
                  <a:gd name="connsiteY42" fmla="*/ 186307 h 538305"/>
                  <a:gd name="connsiteX43" fmla="*/ 193369 w 449768"/>
                  <a:gd name="connsiteY43" fmla="*/ 165441 h 538305"/>
                  <a:gd name="connsiteX44" fmla="*/ 312753 w 449768"/>
                  <a:gd name="connsiteY44" fmla="*/ 51669 h 538305"/>
                  <a:gd name="connsiteX45" fmla="*/ 400799 w 449768"/>
                  <a:gd name="connsiteY45" fmla="*/ 9937 h 538305"/>
                  <a:gd name="connsiteX46" fmla="*/ 426665 w 449768"/>
                  <a:gd name="connsiteY46" fmla="*/ 4968 h 538305"/>
                  <a:gd name="connsiteX47" fmla="*/ 437111 w 449768"/>
                  <a:gd name="connsiteY47" fmla="*/ 0 h 5383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449768" h="538305">
                    <a:moveTo>
                      <a:pt x="206367" y="423375"/>
                    </a:moveTo>
                    <a:cubicBezTo>
                      <a:pt x="209652" y="425297"/>
                      <a:pt x="211016" y="429140"/>
                      <a:pt x="208536" y="434347"/>
                    </a:cubicBezTo>
                    <a:cubicBezTo>
                      <a:pt x="198122" y="460136"/>
                      <a:pt x="172335" y="506754"/>
                      <a:pt x="136133" y="527584"/>
                    </a:cubicBezTo>
                    <a:cubicBezTo>
                      <a:pt x="125719" y="532543"/>
                      <a:pt x="115305" y="527584"/>
                      <a:pt x="120760" y="517169"/>
                    </a:cubicBezTo>
                    <a:cubicBezTo>
                      <a:pt x="130678" y="491380"/>
                      <a:pt x="151507" y="450217"/>
                      <a:pt x="192667" y="423933"/>
                    </a:cubicBezTo>
                    <a:cubicBezTo>
                      <a:pt x="197874" y="421453"/>
                      <a:pt x="203081" y="421453"/>
                      <a:pt x="206367" y="423375"/>
                    </a:cubicBezTo>
                    <a:close/>
                    <a:moveTo>
                      <a:pt x="158371" y="386315"/>
                    </a:moveTo>
                    <a:cubicBezTo>
                      <a:pt x="161532" y="388230"/>
                      <a:pt x="162771" y="392060"/>
                      <a:pt x="160292" y="397002"/>
                    </a:cubicBezTo>
                    <a:cubicBezTo>
                      <a:pt x="144924" y="433081"/>
                      <a:pt x="113693" y="500297"/>
                      <a:pt x="51725" y="536376"/>
                    </a:cubicBezTo>
                    <a:cubicBezTo>
                      <a:pt x="41315" y="541318"/>
                      <a:pt x="36357" y="536376"/>
                      <a:pt x="41315" y="525997"/>
                    </a:cubicBezTo>
                    <a:cubicBezTo>
                      <a:pt x="51725" y="489918"/>
                      <a:pt x="82957" y="422702"/>
                      <a:pt x="144924" y="387118"/>
                    </a:cubicBezTo>
                    <a:cubicBezTo>
                      <a:pt x="150130" y="384399"/>
                      <a:pt x="155211" y="384399"/>
                      <a:pt x="158371" y="386315"/>
                    </a:cubicBezTo>
                    <a:close/>
                    <a:moveTo>
                      <a:pt x="112005" y="349971"/>
                    </a:moveTo>
                    <a:cubicBezTo>
                      <a:pt x="115228" y="352562"/>
                      <a:pt x="116468" y="357744"/>
                      <a:pt x="113740" y="362927"/>
                    </a:cubicBezTo>
                    <a:cubicBezTo>
                      <a:pt x="103326" y="388591"/>
                      <a:pt x="77539" y="429556"/>
                      <a:pt x="41338" y="455221"/>
                    </a:cubicBezTo>
                    <a:cubicBezTo>
                      <a:pt x="25965" y="460157"/>
                      <a:pt x="21006" y="455221"/>
                      <a:pt x="25965" y="444857"/>
                    </a:cubicBezTo>
                    <a:cubicBezTo>
                      <a:pt x="36379" y="419192"/>
                      <a:pt x="57207" y="378227"/>
                      <a:pt x="98367" y="352562"/>
                    </a:cubicBezTo>
                    <a:cubicBezTo>
                      <a:pt x="103574" y="347380"/>
                      <a:pt x="108781" y="347380"/>
                      <a:pt x="112005" y="349971"/>
                    </a:cubicBezTo>
                    <a:close/>
                    <a:moveTo>
                      <a:pt x="287508" y="153269"/>
                    </a:moveTo>
                    <a:cubicBezTo>
                      <a:pt x="277809" y="153890"/>
                      <a:pt x="268730" y="157740"/>
                      <a:pt x="261020" y="165441"/>
                    </a:cubicBezTo>
                    <a:cubicBezTo>
                      <a:pt x="261020" y="170409"/>
                      <a:pt x="261020" y="170409"/>
                      <a:pt x="255548" y="175874"/>
                    </a:cubicBezTo>
                    <a:cubicBezTo>
                      <a:pt x="245600" y="196243"/>
                      <a:pt x="250574" y="222575"/>
                      <a:pt x="276441" y="232511"/>
                    </a:cubicBezTo>
                    <a:cubicBezTo>
                      <a:pt x="291861" y="242944"/>
                      <a:pt x="317727" y="242944"/>
                      <a:pt x="328174" y="227543"/>
                    </a:cubicBezTo>
                    <a:cubicBezTo>
                      <a:pt x="333645" y="222575"/>
                      <a:pt x="333645" y="222575"/>
                      <a:pt x="333645" y="217110"/>
                    </a:cubicBezTo>
                    <a:cubicBezTo>
                      <a:pt x="349066" y="196243"/>
                      <a:pt x="338620" y="170409"/>
                      <a:pt x="317727" y="160472"/>
                    </a:cubicBezTo>
                    <a:cubicBezTo>
                      <a:pt x="307530" y="155256"/>
                      <a:pt x="297208" y="152648"/>
                      <a:pt x="287508" y="153269"/>
                    </a:cubicBezTo>
                    <a:close/>
                    <a:moveTo>
                      <a:pt x="437111" y="0"/>
                    </a:moveTo>
                    <a:lnTo>
                      <a:pt x="442086" y="0"/>
                    </a:lnTo>
                    <a:cubicBezTo>
                      <a:pt x="447557" y="0"/>
                      <a:pt x="452532" y="0"/>
                      <a:pt x="447557" y="4968"/>
                    </a:cubicBezTo>
                    <a:lnTo>
                      <a:pt x="447557" y="9937"/>
                    </a:lnTo>
                    <a:cubicBezTo>
                      <a:pt x="452532" y="15402"/>
                      <a:pt x="447557" y="15402"/>
                      <a:pt x="447557" y="20370"/>
                    </a:cubicBezTo>
                    <a:cubicBezTo>
                      <a:pt x="447557" y="25835"/>
                      <a:pt x="447557" y="36268"/>
                      <a:pt x="447557" y="46204"/>
                    </a:cubicBezTo>
                    <a:cubicBezTo>
                      <a:pt x="447557" y="62102"/>
                      <a:pt x="447557" y="82472"/>
                      <a:pt x="442086" y="103338"/>
                    </a:cubicBezTo>
                    <a:cubicBezTo>
                      <a:pt x="442086" y="108306"/>
                      <a:pt x="442086" y="108306"/>
                      <a:pt x="442086" y="113771"/>
                    </a:cubicBezTo>
                    <a:cubicBezTo>
                      <a:pt x="437111" y="124205"/>
                      <a:pt x="437111" y="129173"/>
                      <a:pt x="437111" y="134141"/>
                    </a:cubicBezTo>
                    <a:cubicBezTo>
                      <a:pt x="431640" y="150039"/>
                      <a:pt x="426665" y="165441"/>
                      <a:pt x="421194" y="175874"/>
                    </a:cubicBezTo>
                    <a:cubicBezTo>
                      <a:pt x="406271" y="212141"/>
                      <a:pt x="385378" y="248409"/>
                      <a:pt x="354040" y="289645"/>
                    </a:cubicBezTo>
                    <a:cubicBezTo>
                      <a:pt x="349066" y="294613"/>
                      <a:pt x="344091" y="315479"/>
                      <a:pt x="344091" y="325913"/>
                    </a:cubicBezTo>
                    <a:cubicBezTo>
                      <a:pt x="354040" y="367148"/>
                      <a:pt x="359512" y="460053"/>
                      <a:pt x="276441" y="506754"/>
                    </a:cubicBezTo>
                    <a:cubicBezTo>
                      <a:pt x="265994" y="517187"/>
                      <a:pt x="255548" y="512219"/>
                      <a:pt x="261020" y="496321"/>
                    </a:cubicBezTo>
                    <a:cubicBezTo>
                      <a:pt x="261020" y="439684"/>
                      <a:pt x="240128" y="305046"/>
                      <a:pt x="17278" y="310511"/>
                    </a:cubicBezTo>
                    <a:cubicBezTo>
                      <a:pt x="1858" y="310511"/>
                      <a:pt x="-3117" y="300078"/>
                      <a:pt x="1858" y="289645"/>
                    </a:cubicBezTo>
                    <a:cubicBezTo>
                      <a:pt x="17278" y="253377"/>
                      <a:pt x="59062" y="180842"/>
                      <a:pt x="162528" y="186307"/>
                    </a:cubicBezTo>
                    <a:cubicBezTo>
                      <a:pt x="172975" y="186307"/>
                      <a:pt x="188395" y="175874"/>
                      <a:pt x="193369" y="165441"/>
                    </a:cubicBezTo>
                    <a:cubicBezTo>
                      <a:pt x="214261" y="139606"/>
                      <a:pt x="250574" y="87937"/>
                      <a:pt x="312753" y="51669"/>
                    </a:cubicBezTo>
                    <a:cubicBezTo>
                      <a:pt x="349066" y="25835"/>
                      <a:pt x="379907" y="15402"/>
                      <a:pt x="400799" y="9937"/>
                    </a:cubicBezTo>
                    <a:cubicBezTo>
                      <a:pt x="416219" y="9937"/>
                      <a:pt x="426665" y="9937"/>
                      <a:pt x="426665" y="4968"/>
                    </a:cubicBezTo>
                    <a:cubicBezTo>
                      <a:pt x="431640" y="4968"/>
                      <a:pt x="431640" y="0"/>
                      <a:pt x="437111" y="0"/>
                    </a:cubicBezTo>
                    <a:close/>
                  </a:path>
                </a:pathLst>
              </a:custGeom>
              <a:solidFill>
                <a:schemeClr val="bg1"/>
              </a:solidFill>
              <a:ln>
                <a:noFill/>
              </a:ln>
              <a:effectLst/>
            </p:spPr>
            <p:txBody>
              <a:bodyPr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dirty="0">
                  <a:latin typeface="字魂59号-创粗黑" panose="00000500000000000000" pitchFamily="2" charset="-122"/>
                  <a:ea typeface="字魂59号-创粗黑" panose="00000500000000000000" pitchFamily="2" charset="-122"/>
                </a:endParaRPr>
              </a:p>
            </p:txBody>
          </p:sp>
        </p:grpSp>
        <p:grpSp>
          <p:nvGrpSpPr>
            <p:cNvPr id="12" name="Group 260"/>
            <p:cNvGrpSpPr/>
            <p:nvPr/>
          </p:nvGrpSpPr>
          <p:grpSpPr>
            <a:xfrm>
              <a:off x="3667559" y="2046896"/>
              <a:ext cx="4727202" cy="890642"/>
              <a:chOff x="-544337" y="3340710"/>
              <a:chExt cx="4727202" cy="890642"/>
            </a:xfrm>
          </p:grpSpPr>
          <p:sp>
            <p:nvSpPr>
              <p:cNvPr id="13" name="TextBox 261"/>
              <p:cNvSpPr txBox="1"/>
              <p:nvPr/>
            </p:nvSpPr>
            <p:spPr>
              <a:xfrm>
                <a:off x="867902" y="3340710"/>
                <a:ext cx="1974516" cy="376606"/>
              </a:xfrm>
              <a:prstGeom prst="rect">
                <a:avLst/>
              </a:prstGeom>
              <a:noFill/>
            </p:spPr>
            <p:txBody>
              <a:bodyPr wrap="none" lIns="0" tIns="0" rIns="0" bIns="0" anchor="b" anchorCtr="1">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altLang="zh-CN" sz="1600" b="1" dirty="0" err="1">
                    <a:solidFill>
                      <a:schemeClr val="accent1">
                        <a:lumMod val="100000"/>
                      </a:schemeClr>
                    </a:solidFill>
                    <a:ea typeface="字魂59号-创粗黑" panose="00000500000000000000" pitchFamily="2" charset="-122"/>
                  </a:rPr>
                  <a:t>WebRoot</a:t>
                </a:r>
                <a:r>
                  <a:rPr lang="en-US" altLang="zh-CN" sz="1600" b="1" dirty="0">
                    <a:solidFill>
                      <a:schemeClr val="accent1">
                        <a:lumMod val="100000"/>
                      </a:schemeClr>
                    </a:solidFill>
                    <a:ea typeface="字魂59号-创粗黑" panose="00000500000000000000" pitchFamily="2" charset="-122"/>
                  </a:rPr>
                  <a:t> </a:t>
                </a:r>
                <a:r>
                  <a:rPr lang="zh-CN" altLang="zh-CN" sz="1600" b="1" dirty="0">
                    <a:solidFill>
                      <a:schemeClr val="accent1">
                        <a:lumMod val="100000"/>
                      </a:schemeClr>
                    </a:solidFill>
                    <a:ea typeface="字魂59号-创粗黑" panose="00000500000000000000" pitchFamily="2" charset="-122"/>
                  </a:rPr>
                  <a:t>静态文件</a:t>
                </a:r>
              </a:p>
            </p:txBody>
          </p:sp>
          <p:sp>
            <p:nvSpPr>
              <p:cNvPr id="14" name="TextBox 262"/>
              <p:cNvSpPr txBox="1"/>
              <p:nvPr/>
            </p:nvSpPr>
            <p:spPr>
              <a:xfrm>
                <a:off x="-544337" y="3674668"/>
                <a:ext cx="4727202" cy="556684"/>
              </a:xfrm>
              <a:prstGeom prst="rect">
                <a:avLst/>
              </a:prstGeom>
            </p:spPr>
            <p:txBody>
              <a:bodyPr vert="horz" wrap="square" lIns="0" tIns="72000" rIns="0" bIns="0" anchor="t" anchorCtr="1">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1200150" lvl="2" indent="-285750" algn="just">
                  <a:buFont typeface="Arial" panose="020B0604020202020204" pitchFamily="34" charset="0"/>
                  <a:buChar char="•"/>
                </a:pPr>
                <a:r>
                  <a:rPr lang="en-US" altLang="zh-CN" sz="1600" kern="100" dirty="0">
                    <a:effectLst/>
                    <a:latin typeface="等线" panose="02010600030101010101" pitchFamily="2" charset="-122"/>
                    <a:ea typeface="等线" panose="02010600030101010101" pitchFamily="2" charset="-122"/>
                    <a:cs typeface="Times New Roman" panose="02020603050405020304" pitchFamily="18" charset="0"/>
                  </a:rPr>
                  <a:t>Js </a:t>
                </a:r>
                <a:r>
                  <a:rPr lang="en-US" altLang="zh-CN" sz="1600" kern="100" dirty="0" err="1">
                    <a:effectLst/>
                    <a:latin typeface="等线" panose="02010600030101010101" pitchFamily="2" charset="-122"/>
                    <a:ea typeface="等线" panose="02010600030101010101" pitchFamily="2" charset="-122"/>
                    <a:cs typeface="Times New Roman" panose="02020603050405020304" pitchFamily="18" charset="0"/>
                  </a:rPr>
                  <a:t>js</a:t>
                </a:r>
                <a:r>
                  <a:rPr lang="zh-CN" altLang="zh-CN" sz="1600" kern="100" dirty="0">
                    <a:effectLst/>
                    <a:latin typeface="等线" panose="02010600030101010101" pitchFamily="2" charset="-122"/>
                    <a:ea typeface="等线" panose="02010600030101010101" pitchFamily="2" charset="-122"/>
                    <a:cs typeface="Times New Roman" panose="02020603050405020304" pitchFamily="18" charset="0"/>
                  </a:rPr>
                  <a:t>文件</a:t>
                </a:r>
              </a:p>
              <a:p>
                <a:pPr marL="1200150" lvl="2" indent="-285750" algn="just">
                  <a:buFont typeface="Arial" panose="020B0604020202020204" pitchFamily="34" charset="0"/>
                  <a:buChar char="•"/>
                </a:pPr>
                <a:r>
                  <a:rPr lang="en-US" altLang="zh-CN" sz="1600" kern="100" dirty="0" err="1">
                    <a:effectLst/>
                    <a:latin typeface="等线" panose="02010600030101010101" pitchFamily="2" charset="-122"/>
                    <a:ea typeface="等线" panose="02010600030101010101" pitchFamily="2" charset="-122"/>
                    <a:cs typeface="Times New Roman" panose="02020603050405020304" pitchFamily="18" charset="0"/>
                  </a:rPr>
                  <a:t>Css</a:t>
                </a:r>
                <a:r>
                  <a:rPr lang="en-US" altLang="zh-CN" sz="1600" kern="100" dirty="0">
                    <a:effectLst/>
                    <a:latin typeface="等线" panose="02010600030101010101" pitchFamily="2" charset="-122"/>
                    <a:ea typeface="等线" panose="02010600030101010101" pitchFamily="2" charset="-122"/>
                    <a:cs typeface="Times New Roman" panose="02020603050405020304" pitchFamily="18" charset="0"/>
                  </a:rPr>
                  <a:t> </a:t>
                </a:r>
                <a:r>
                  <a:rPr lang="zh-CN" altLang="zh-CN" sz="1600" kern="100" dirty="0">
                    <a:effectLst/>
                    <a:latin typeface="等线" panose="02010600030101010101" pitchFamily="2" charset="-122"/>
                    <a:ea typeface="等线" panose="02010600030101010101" pitchFamily="2" charset="-122"/>
                    <a:cs typeface="Times New Roman" panose="02020603050405020304" pitchFamily="18" charset="0"/>
                  </a:rPr>
                  <a:t>样式文件</a:t>
                </a:r>
              </a:p>
              <a:p>
                <a:pPr marL="1200150" lvl="2" indent="-285750" algn="just">
                  <a:buFont typeface="Arial" panose="020B0604020202020204" pitchFamily="34" charset="0"/>
                  <a:buChar char="•"/>
                </a:pPr>
                <a:r>
                  <a:rPr lang="en-US" altLang="zh-CN" sz="1600" kern="100" dirty="0">
                    <a:effectLst/>
                    <a:latin typeface="等线" panose="02010600030101010101" pitchFamily="2" charset="-122"/>
                    <a:ea typeface="等线" panose="02010600030101010101" pitchFamily="2" charset="-122"/>
                    <a:cs typeface="Times New Roman" panose="02020603050405020304" pitchFamily="18" charset="0"/>
                  </a:rPr>
                  <a:t>Fonts </a:t>
                </a:r>
                <a:r>
                  <a:rPr lang="zh-CN" altLang="zh-CN" sz="1600" kern="100" dirty="0">
                    <a:effectLst/>
                    <a:latin typeface="等线" panose="02010600030101010101" pitchFamily="2" charset="-122"/>
                    <a:ea typeface="等线" panose="02010600030101010101" pitchFamily="2" charset="-122"/>
                    <a:cs typeface="Times New Roman" panose="02020603050405020304" pitchFamily="18" charset="0"/>
                  </a:rPr>
                  <a:t>字体文件</a:t>
                </a:r>
              </a:p>
              <a:p>
                <a:pPr marL="1200150" lvl="2" indent="-285750" algn="just">
                  <a:buFont typeface="Arial" panose="020B0604020202020204" pitchFamily="34" charset="0"/>
                  <a:buChar char="•"/>
                </a:pPr>
                <a:r>
                  <a:rPr lang="en-US" altLang="zh-CN" sz="1600" kern="100" dirty="0">
                    <a:effectLst/>
                    <a:latin typeface="等线" panose="02010600030101010101" pitchFamily="2" charset="-122"/>
                    <a:ea typeface="等线" panose="02010600030101010101" pitchFamily="2" charset="-122"/>
                    <a:cs typeface="Times New Roman" panose="02020603050405020304" pitchFamily="18" charset="0"/>
                  </a:rPr>
                  <a:t>Images </a:t>
                </a:r>
                <a:r>
                  <a:rPr lang="zh-CN" altLang="zh-CN" sz="1600" kern="100" dirty="0">
                    <a:effectLst/>
                    <a:latin typeface="等线" panose="02010600030101010101" pitchFamily="2" charset="-122"/>
                    <a:ea typeface="等线" panose="02010600030101010101" pitchFamily="2" charset="-122"/>
                    <a:cs typeface="Times New Roman" panose="02020603050405020304" pitchFamily="18" charset="0"/>
                  </a:rPr>
                  <a:t>图片</a:t>
                </a:r>
              </a:p>
              <a:p>
                <a:pPr marL="1200150" lvl="2" indent="-285750" algn="just">
                  <a:buFont typeface="Arial" panose="020B0604020202020204" pitchFamily="34" charset="0"/>
                  <a:buChar char="•"/>
                </a:pPr>
                <a:r>
                  <a:rPr lang="en-US" altLang="zh-CN" sz="1600" kern="100" dirty="0">
                    <a:effectLst/>
                    <a:latin typeface="等线" panose="02010600030101010101" pitchFamily="2" charset="-122"/>
                    <a:ea typeface="等线" panose="02010600030101010101" pitchFamily="2" charset="-122"/>
                    <a:cs typeface="Times New Roman" panose="02020603050405020304" pitchFamily="18" charset="0"/>
                  </a:rPr>
                  <a:t>WEB-INF</a:t>
                </a:r>
                <a:endParaRPr lang="zh-CN" altLang="zh-CN" sz="1600" kern="100" dirty="0">
                  <a:effectLst/>
                  <a:latin typeface="等线" panose="02010600030101010101" pitchFamily="2" charset="-122"/>
                  <a:ea typeface="等线" panose="02010600030101010101" pitchFamily="2" charset="-122"/>
                  <a:cs typeface="Times New Roman" panose="02020603050405020304" pitchFamily="18" charset="0"/>
                </a:endParaRPr>
              </a:p>
              <a:p>
                <a:pPr marL="1657350" lvl="3" indent="-285750" algn="just">
                  <a:buSzPct val="100000"/>
                  <a:buFont typeface="Wingdings" panose="05000000000000000000" pitchFamily="2" charset="2"/>
                  <a:buChar char="Ø"/>
                </a:pPr>
                <a:r>
                  <a:rPr lang="en-US" altLang="zh-CN" sz="1600" kern="100" dirty="0">
                    <a:effectLst/>
                    <a:latin typeface="等线" panose="02010600030101010101" pitchFamily="2" charset="-122"/>
                    <a:ea typeface="等线" panose="02010600030101010101" pitchFamily="2" charset="-122"/>
                    <a:cs typeface="Times New Roman" panose="02020603050405020304" pitchFamily="18" charset="0"/>
                  </a:rPr>
                  <a:t>Lib jar</a:t>
                </a:r>
                <a:r>
                  <a:rPr lang="zh-CN" altLang="zh-CN" sz="1600" kern="100" dirty="0">
                    <a:effectLst/>
                    <a:latin typeface="等线" panose="02010600030101010101" pitchFamily="2" charset="-122"/>
                    <a:ea typeface="等线" panose="02010600030101010101" pitchFamily="2" charset="-122"/>
                    <a:cs typeface="Times New Roman" panose="02020603050405020304" pitchFamily="18" charset="0"/>
                  </a:rPr>
                  <a:t>包存放位置</a:t>
                </a:r>
              </a:p>
              <a:p>
                <a:pPr marL="1657350" lvl="3" indent="-285750" algn="just">
                  <a:buSzPct val="100000"/>
                  <a:buFont typeface="Wingdings" panose="05000000000000000000" pitchFamily="2" charset="2"/>
                  <a:buChar char="Ø"/>
                </a:pPr>
                <a:r>
                  <a:rPr lang="en-US" altLang="zh-CN" sz="1600" kern="100" dirty="0">
                    <a:effectLst/>
                    <a:latin typeface="等线" panose="02010600030101010101" pitchFamily="2" charset="-122"/>
                    <a:ea typeface="等线" panose="02010600030101010101" pitchFamily="2" charset="-122"/>
                    <a:cs typeface="Times New Roman" panose="02020603050405020304" pitchFamily="18" charset="0"/>
                  </a:rPr>
                  <a:t>Web.xml </a:t>
                </a:r>
                <a:r>
                  <a:rPr lang="zh-CN" altLang="zh-CN" sz="1600" kern="100" dirty="0">
                    <a:effectLst/>
                    <a:latin typeface="等线" panose="02010600030101010101" pitchFamily="2" charset="-122"/>
                    <a:ea typeface="等线" panose="02010600030101010101" pitchFamily="2" charset="-122"/>
                    <a:cs typeface="Times New Roman" panose="02020603050405020304" pitchFamily="18" charset="0"/>
                  </a:rPr>
                  <a:t>初始化全局配置</a:t>
                </a:r>
              </a:p>
              <a:p>
                <a:pPr>
                  <a:lnSpc>
                    <a:spcPct val="120000"/>
                  </a:lnSpc>
                </a:pPr>
                <a:br>
                  <a:rPr lang="zh-CN" altLang="en-US" sz="1600" dirty="0">
                    <a:solidFill>
                      <a:schemeClr val="dk1">
                        <a:lumMod val="100000"/>
                      </a:schemeClr>
                    </a:solidFill>
                    <a:latin typeface="字魂59号-创粗黑" panose="00000500000000000000" pitchFamily="2" charset="-122"/>
                    <a:ea typeface="字魂59号-创粗黑" panose="00000500000000000000" pitchFamily="2" charset="-122"/>
                  </a:rPr>
                </a:br>
                <a:endParaRPr lang="zh-CN" altLang="en-US" sz="1600" dirty="0">
                  <a:solidFill>
                    <a:schemeClr val="dk1">
                      <a:lumMod val="100000"/>
                    </a:schemeClr>
                  </a:solidFill>
                  <a:latin typeface="字魂59号-创粗黑" panose="00000500000000000000" pitchFamily="2" charset="-122"/>
                  <a:ea typeface="字魂59号-创粗黑" panose="00000500000000000000" pitchFamily="2" charset="-122"/>
                </a:endParaRPr>
              </a:p>
            </p:txBody>
          </p:sp>
        </p:grpSp>
      </p:grpSp>
    </p:spTree>
    <p:extLst>
      <p:ext uri="{BB962C8B-B14F-4D97-AF65-F5344CB8AC3E}">
        <p14:creationId xmlns:p14="http://schemas.microsoft.com/office/powerpoint/2010/main" val="2790998972"/>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advClick="0" advTm="2000">
        <p15:prstTrans prst="drape"/>
      </p:transition>
    </mc:Choice>
    <mc:Fallback xmlns="">
      <p:transition spd="slow" advClick="0" advTm="2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47" presetClass="entr" presetSubtype="0" fill="hold" grpId="0" nodeType="afterEffect">
                                  <p:stCondLst>
                                    <p:cond delay="0"/>
                                  </p:stCondLst>
                                  <p:childTnLst>
                                    <p:set>
                                      <p:cBhvr>
                                        <p:cTn id="12" dur="1" fill="hold">
                                          <p:stCondLst>
                                            <p:cond delay="0"/>
                                          </p:stCondLst>
                                        </p:cTn>
                                        <p:tgtEl>
                                          <p:spTgt spid="7"/>
                                        </p:tgtEl>
                                        <p:attrNameLst>
                                          <p:attrName>style.visibility</p:attrName>
                                        </p:attrNameLst>
                                      </p:cBhvr>
                                      <p:to>
                                        <p:strVal val="visible"/>
                                      </p:to>
                                    </p:set>
                                    <p:animEffect transition="in" filter="fade">
                                      <p:cBhvr>
                                        <p:cTn id="13" dur="1000"/>
                                        <p:tgtEl>
                                          <p:spTgt spid="7"/>
                                        </p:tgtEl>
                                      </p:cBhvr>
                                    </p:animEffect>
                                    <p:anim calcmode="lin" valueType="num">
                                      <p:cBhvr>
                                        <p:cTn id="14" dur="1000" fill="hold"/>
                                        <p:tgtEl>
                                          <p:spTgt spid="7"/>
                                        </p:tgtEl>
                                        <p:attrNameLst>
                                          <p:attrName>ppt_x</p:attrName>
                                        </p:attrNameLst>
                                      </p:cBhvr>
                                      <p:tavLst>
                                        <p:tav tm="0">
                                          <p:val>
                                            <p:strVal val="#ppt_x"/>
                                          </p:val>
                                        </p:tav>
                                        <p:tav tm="100000">
                                          <p:val>
                                            <p:strVal val="#ppt_x"/>
                                          </p:val>
                                        </p:tav>
                                      </p:tavLst>
                                    </p:anim>
                                    <p:anim calcmode="lin" valueType="num">
                                      <p:cBhvr>
                                        <p:cTn id="15" dur="1000" fill="hold"/>
                                        <p:tgtEl>
                                          <p:spTgt spid="7"/>
                                        </p:tgtEl>
                                        <p:attrNameLst>
                                          <p:attrName>ppt_y</p:attrName>
                                        </p:attrNameLst>
                                      </p:cBhvr>
                                      <p:tavLst>
                                        <p:tav tm="0">
                                          <p:val>
                                            <p:strVal val="#ppt_y-.1"/>
                                          </p:val>
                                        </p:tav>
                                        <p:tav tm="100000">
                                          <p:val>
                                            <p:strVal val="#ppt_y"/>
                                          </p:val>
                                        </p:tav>
                                      </p:tavLst>
                                    </p:anim>
                                  </p:childTnLst>
                                </p:cTn>
                              </p:par>
                            </p:childTnLst>
                          </p:cTn>
                        </p:par>
                        <p:par>
                          <p:cTn id="16" fill="hold">
                            <p:stCondLst>
                              <p:cond delay="2000"/>
                            </p:stCondLst>
                            <p:childTnLst>
                              <p:par>
                                <p:cTn id="17" presetID="2" presetClass="entr" presetSubtype="4" fill="hold" nodeType="afterEffect">
                                  <p:stCondLst>
                                    <p:cond delay="0"/>
                                  </p:stCondLst>
                                  <p:childTnLst>
                                    <p:set>
                                      <p:cBhvr>
                                        <p:cTn id="18" dur="1" fill="hold">
                                          <p:stCondLst>
                                            <p:cond delay="0"/>
                                          </p:stCondLst>
                                        </p:cTn>
                                        <p:tgtEl>
                                          <p:spTgt spid="4"/>
                                        </p:tgtEl>
                                        <p:attrNameLst>
                                          <p:attrName>style.visibility</p:attrName>
                                        </p:attrNameLst>
                                      </p:cBhvr>
                                      <p:to>
                                        <p:strVal val="visible"/>
                                      </p:to>
                                    </p:set>
                                    <p:anim calcmode="lin" valueType="num">
                                      <p:cBhvr additive="base">
                                        <p:cTn id="19" dur="500" fill="hold"/>
                                        <p:tgtEl>
                                          <p:spTgt spid="4"/>
                                        </p:tgtEl>
                                        <p:attrNameLst>
                                          <p:attrName>ppt_x</p:attrName>
                                        </p:attrNameLst>
                                      </p:cBhvr>
                                      <p:tavLst>
                                        <p:tav tm="0">
                                          <p:val>
                                            <p:strVal val="#ppt_x"/>
                                          </p:val>
                                        </p:tav>
                                        <p:tav tm="100000">
                                          <p:val>
                                            <p:strVal val="#ppt_x"/>
                                          </p:val>
                                        </p:tav>
                                      </p:tavLst>
                                    </p:anim>
                                    <p:anim calcmode="lin" valueType="num">
                                      <p:cBhvr additive="base">
                                        <p:cTn id="20" dur="500" fill="hold"/>
                                        <p:tgtEl>
                                          <p:spTgt spid="4"/>
                                        </p:tgtEl>
                                        <p:attrNameLst>
                                          <p:attrName>ppt_y</p:attrName>
                                        </p:attrNameLst>
                                      </p:cBhvr>
                                      <p:tavLst>
                                        <p:tav tm="0">
                                          <p:val>
                                            <p:strVal val="1+#ppt_h/2"/>
                                          </p:val>
                                        </p:tav>
                                        <p:tav tm="100000">
                                          <p:val>
                                            <p:strVal val="#ppt_y"/>
                                          </p:val>
                                        </p:tav>
                                      </p:tavLst>
                                    </p:anim>
                                  </p:childTnLst>
                                </p:cTn>
                              </p:par>
                            </p:childTnLst>
                          </p:cTn>
                        </p:par>
                        <p:par>
                          <p:cTn id="21" fill="hold">
                            <p:stCondLst>
                              <p:cond delay="2500"/>
                            </p:stCondLst>
                            <p:childTnLst>
                              <p:par>
                                <p:cTn id="22" presetID="2" presetClass="entr" presetSubtype="4" fill="hold" nodeType="afterEffect">
                                  <p:stCondLst>
                                    <p:cond delay="0"/>
                                  </p:stCondLst>
                                  <p:childTnLst>
                                    <p:set>
                                      <p:cBhvr>
                                        <p:cTn id="23" dur="1" fill="hold">
                                          <p:stCondLst>
                                            <p:cond delay="0"/>
                                          </p:stCondLst>
                                        </p:cTn>
                                        <p:tgtEl>
                                          <p:spTgt spid="5"/>
                                        </p:tgtEl>
                                        <p:attrNameLst>
                                          <p:attrName>style.visibility</p:attrName>
                                        </p:attrNameLst>
                                      </p:cBhvr>
                                      <p:to>
                                        <p:strVal val="visible"/>
                                      </p:to>
                                    </p:set>
                                    <p:anim calcmode="lin" valueType="num">
                                      <p:cBhvr additive="base">
                                        <p:cTn id="24" dur="500" fill="hold"/>
                                        <p:tgtEl>
                                          <p:spTgt spid="5"/>
                                        </p:tgtEl>
                                        <p:attrNameLst>
                                          <p:attrName>ppt_x</p:attrName>
                                        </p:attrNameLst>
                                      </p:cBhvr>
                                      <p:tavLst>
                                        <p:tav tm="0">
                                          <p:val>
                                            <p:strVal val="#ppt_x"/>
                                          </p:val>
                                        </p:tav>
                                        <p:tav tm="100000">
                                          <p:val>
                                            <p:strVal val="#ppt_x"/>
                                          </p:val>
                                        </p:tav>
                                      </p:tavLst>
                                    </p:anim>
                                    <p:anim calcmode="lin" valueType="num">
                                      <p:cBhvr additive="base">
                                        <p:cTn id="25" dur="500" fill="hold"/>
                                        <p:tgtEl>
                                          <p:spTgt spid="5"/>
                                        </p:tgtEl>
                                        <p:attrNameLst>
                                          <p:attrName>ppt_y</p:attrName>
                                        </p:attrNameLst>
                                      </p:cBhvr>
                                      <p:tavLst>
                                        <p:tav tm="0">
                                          <p:val>
                                            <p:strVal val="1+#ppt_h/2"/>
                                          </p:val>
                                        </p:tav>
                                        <p:tav tm="100000">
                                          <p:val>
                                            <p:strVal val="#ppt_y"/>
                                          </p:val>
                                        </p:tav>
                                      </p:tavLst>
                                    </p:anim>
                                  </p:childTnLst>
                                </p:cTn>
                              </p:par>
                            </p:childTnLst>
                          </p:cTn>
                        </p:par>
                        <p:par>
                          <p:cTn id="26" fill="hold">
                            <p:stCondLst>
                              <p:cond delay="3000"/>
                            </p:stCondLst>
                            <p:childTnLst>
                              <p:par>
                                <p:cTn id="27" presetID="2" presetClass="entr" presetSubtype="4" fill="hold" nodeType="afterEffect">
                                  <p:stCondLst>
                                    <p:cond delay="0"/>
                                  </p:stCondLst>
                                  <p:childTnLst>
                                    <p:set>
                                      <p:cBhvr>
                                        <p:cTn id="28" dur="1" fill="hold">
                                          <p:stCondLst>
                                            <p:cond delay="0"/>
                                          </p:stCondLst>
                                        </p:cTn>
                                        <p:tgtEl>
                                          <p:spTgt spid="6"/>
                                        </p:tgtEl>
                                        <p:attrNameLst>
                                          <p:attrName>style.visibility</p:attrName>
                                        </p:attrNameLst>
                                      </p:cBhvr>
                                      <p:to>
                                        <p:strVal val="visible"/>
                                      </p:to>
                                    </p:set>
                                    <p:anim calcmode="lin" valueType="num">
                                      <p:cBhvr additive="base">
                                        <p:cTn id="29" dur="500" fill="hold"/>
                                        <p:tgtEl>
                                          <p:spTgt spid="6"/>
                                        </p:tgtEl>
                                        <p:attrNameLst>
                                          <p:attrName>ppt_x</p:attrName>
                                        </p:attrNameLst>
                                      </p:cBhvr>
                                      <p:tavLst>
                                        <p:tav tm="0">
                                          <p:val>
                                            <p:strVal val="#ppt_x"/>
                                          </p:val>
                                        </p:tav>
                                        <p:tav tm="100000">
                                          <p:val>
                                            <p:strVal val="#ppt_x"/>
                                          </p:val>
                                        </p:tav>
                                      </p:tavLst>
                                    </p:anim>
                                    <p:anim calcmode="lin" valueType="num">
                                      <p:cBhvr additive="base">
                                        <p:cTn id="30" dur="500" fill="hold"/>
                                        <p:tgtEl>
                                          <p:spTgt spid="6"/>
                                        </p:tgtEl>
                                        <p:attrNameLst>
                                          <p:attrName>ppt_y</p:attrName>
                                        </p:attrNameLst>
                                      </p:cBhvr>
                                      <p:tavLst>
                                        <p:tav tm="0">
                                          <p:val>
                                            <p:strVal val="1+#ppt_h/2"/>
                                          </p:val>
                                        </p:tav>
                                        <p:tav tm="100000">
                                          <p:val>
                                            <p:strVal val="#ppt_y"/>
                                          </p:val>
                                        </p:tav>
                                      </p:tavLst>
                                    </p:anim>
                                  </p:childTnLst>
                                </p:cTn>
                              </p:par>
                            </p:childTnLst>
                          </p:cTn>
                        </p:par>
                        <p:par>
                          <p:cTn id="31" fill="hold">
                            <p:stCondLst>
                              <p:cond delay="3500"/>
                            </p:stCondLst>
                            <p:childTnLst>
                              <p:par>
                                <p:cTn id="32" presetID="2" presetClass="entr" presetSubtype="4" fill="hold" nodeType="afterEffect">
                                  <p:stCondLst>
                                    <p:cond delay="0"/>
                                  </p:stCondLst>
                                  <p:childTnLst>
                                    <p:set>
                                      <p:cBhvr>
                                        <p:cTn id="33" dur="1" fill="hold">
                                          <p:stCondLst>
                                            <p:cond delay="0"/>
                                          </p:stCondLst>
                                        </p:cTn>
                                        <p:tgtEl>
                                          <p:spTgt spid="10"/>
                                        </p:tgtEl>
                                        <p:attrNameLst>
                                          <p:attrName>style.visibility</p:attrName>
                                        </p:attrNameLst>
                                      </p:cBhvr>
                                      <p:to>
                                        <p:strVal val="visible"/>
                                      </p:to>
                                    </p:set>
                                    <p:anim calcmode="lin" valueType="num">
                                      <p:cBhvr additive="base">
                                        <p:cTn id="34" dur="500" fill="hold"/>
                                        <p:tgtEl>
                                          <p:spTgt spid="10"/>
                                        </p:tgtEl>
                                        <p:attrNameLst>
                                          <p:attrName>ppt_x</p:attrName>
                                        </p:attrNameLst>
                                      </p:cBhvr>
                                      <p:tavLst>
                                        <p:tav tm="0">
                                          <p:val>
                                            <p:strVal val="#ppt_x"/>
                                          </p:val>
                                        </p:tav>
                                        <p:tav tm="100000">
                                          <p:val>
                                            <p:strVal val="#ppt_x"/>
                                          </p:val>
                                        </p:tav>
                                      </p:tavLst>
                                    </p:anim>
                                    <p:anim calcmode="lin" valueType="num">
                                      <p:cBhvr additive="base">
                                        <p:cTn id="35" dur="500" fill="hold"/>
                                        <p:tgtEl>
                                          <p:spTgt spid="10"/>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2" grpId="0"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a:extLst>
              <a:ext uri="{FF2B5EF4-FFF2-40B4-BE49-F238E27FC236}">
                <a16:creationId xmlns:a16="http://schemas.microsoft.com/office/drawing/2014/main" id="{E4E2CB02-F784-47B4-89AA-61DFB6730F07}"/>
              </a:ext>
            </a:extLst>
          </p:cNvPr>
          <p:cNvSpPr txBox="1"/>
          <p:nvPr/>
        </p:nvSpPr>
        <p:spPr>
          <a:xfrm>
            <a:off x="3485527" y="2289359"/>
            <a:ext cx="5407215" cy="988347"/>
          </a:xfrm>
          <a:prstGeom prst="rect">
            <a:avLst/>
          </a:prstGeom>
          <a:noFill/>
        </p:spPr>
        <p:txBody>
          <a:bodyPr wrap="square" rtlCol="0" anchor="ctr">
            <a:spAutoFit/>
          </a:bodyPr>
          <a:lstStyle/>
          <a:p>
            <a:pPr algn="ctr">
              <a:lnSpc>
                <a:spcPct val="150000"/>
              </a:lnSpc>
            </a:pPr>
            <a:r>
              <a:rPr lang="en-US" altLang="zh-CN" sz="4400" b="1" dirty="0">
                <a:solidFill>
                  <a:srgbClr val="4075A9"/>
                </a:solidFill>
                <a:latin typeface="字魂59号-创粗黑" panose="00000500000000000000" pitchFamily="2" charset="-122"/>
                <a:ea typeface="字魂59号-创粗黑" panose="00000500000000000000" pitchFamily="2" charset="-122"/>
                <a:cs typeface="+mn-ea"/>
                <a:sym typeface="+mn-lt"/>
              </a:rPr>
              <a:t>Demo</a:t>
            </a:r>
            <a:endParaRPr lang="zh-CN" altLang="en-US" sz="4400" dirty="0">
              <a:solidFill>
                <a:srgbClr val="4075A9"/>
              </a:solidFill>
              <a:latin typeface="字魂59号-创粗黑" panose="00000500000000000000" pitchFamily="2" charset="-122"/>
              <a:ea typeface="字魂59号-创粗黑" panose="00000500000000000000" pitchFamily="2" charset="-122"/>
              <a:cs typeface="+mn-ea"/>
              <a:sym typeface="+mn-lt"/>
            </a:endParaRPr>
          </a:p>
        </p:txBody>
      </p:sp>
      <p:pic>
        <p:nvPicPr>
          <p:cNvPr id="3" name="图片 2">
            <a:extLst>
              <a:ext uri="{FF2B5EF4-FFF2-40B4-BE49-F238E27FC236}">
                <a16:creationId xmlns:a16="http://schemas.microsoft.com/office/drawing/2014/main" id="{B57B1DBA-4C6E-42AC-8A7B-36716D939D54}"/>
              </a:ext>
            </a:extLst>
          </p:cNvPr>
          <p:cNvPicPr>
            <a:picLocks noChangeAspect="1"/>
          </p:cNvPicPr>
          <p:nvPr/>
        </p:nvPicPr>
        <p:blipFill rotWithShape="1">
          <a:blip r:embed="rId2"/>
          <a:srcRect b="11753"/>
          <a:stretch/>
        </p:blipFill>
        <p:spPr>
          <a:xfrm>
            <a:off x="1" y="4196862"/>
            <a:ext cx="5363924" cy="2687262"/>
          </a:xfrm>
          <a:prstGeom prst="rect">
            <a:avLst/>
          </a:prstGeom>
        </p:spPr>
      </p:pic>
      <p:pic>
        <p:nvPicPr>
          <p:cNvPr id="4" name="图片 3">
            <a:extLst>
              <a:ext uri="{FF2B5EF4-FFF2-40B4-BE49-F238E27FC236}">
                <a16:creationId xmlns:a16="http://schemas.microsoft.com/office/drawing/2014/main" id="{1B9E7EDA-72F2-4BCD-932E-0023EDE7A667}"/>
              </a:ext>
            </a:extLst>
          </p:cNvPr>
          <p:cNvPicPr>
            <a:picLocks noChangeAspect="1"/>
          </p:cNvPicPr>
          <p:nvPr/>
        </p:nvPicPr>
        <p:blipFill rotWithShape="1">
          <a:blip r:embed="rId2"/>
          <a:srcRect b="11753"/>
          <a:stretch/>
        </p:blipFill>
        <p:spPr>
          <a:xfrm flipH="1" flipV="1">
            <a:off x="6940062" y="0"/>
            <a:ext cx="5251938" cy="2631158"/>
          </a:xfrm>
          <a:prstGeom prst="rect">
            <a:avLst/>
          </a:prstGeom>
        </p:spPr>
      </p:pic>
    </p:spTree>
    <p:extLst>
      <p:ext uri="{BB962C8B-B14F-4D97-AF65-F5344CB8AC3E}">
        <p14:creationId xmlns:p14="http://schemas.microsoft.com/office/powerpoint/2010/main" val="58814368"/>
      </p:ext>
    </p:extLst>
  </p:cSld>
  <p:clrMapOvr>
    <a:masterClrMapping/>
  </p:clrMapOvr>
  <mc:AlternateContent xmlns:mc="http://schemas.openxmlformats.org/markup-compatibility/2006" xmlns:p14="http://schemas.microsoft.com/office/powerpoint/2010/main">
    <mc:Choice Requires="p14">
      <p:transition spd="slow" p14:dur="1250" advClick="0" advTm="2000">
        <p:blinds dir="vert"/>
      </p:transition>
    </mc:Choice>
    <mc:Fallback xmlns="">
      <p:transition spd="slow" advClick="0" advTm="2000">
        <p:blinds dir="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 name="图片 14"/>
          <p:cNvPicPr>
            <a:picLocks noChangeAspect="1"/>
          </p:cNvPicPr>
          <p:nvPr/>
        </p:nvPicPr>
        <p:blipFill rotWithShape="1">
          <a:blip r:embed="rId4"/>
          <a:srcRect b="11753"/>
          <a:stretch/>
        </p:blipFill>
        <p:spPr>
          <a:xfrm>
            <a:off x="1" y="4196862"/>
            <a:ext cx="5363924" cy="2687262"/>
          </a:xfrm>
          <a:prstGeom prst="rect">
            <a:avLst/>
          </a:prstGeom>
        </p:spPr>
      </p:pic>
      <p:pic>
        <p:nvPicPr>
          <p:cNvPr id="16" name="图片 15"/>
          <p:cNvPicPr>
            <a:picLocks noChangeAspect="1"/>
          </p:cNvPicPr>
          <p:nvPr/>
        </p:nvPicPr>
        <p:blipFill rotWithShape="1">
          <a:blip r:embed="rId4"/>
          <a:srcRect b="11753"/>
          <a:stretch/>
        </p:blipFill>
        <p:spPr>
          <a:xfrm flipH="1" flipV="1">
            <a:off x="6940062" y="0"/>
            <a:ext cx="5251938" cy="2631158"/>
          </a:xfrm>
          <a:prstGeom prst="rect">
            <a:avLst/>
          </a:prstGeom>
        </p:spPr>
      </p:pic>
      <p:grpSp>
        <p:nvGrpSpPr>
          <p:cNvPr id="2" name="组合 1"/>
          <p:cNvGrpSpPr/>
          <p:nvPr/>
        </p:nvGrpSpPr>
        <p:grpSpPr>
          <a:xfrm>
            <a:off x="5168933" y="1916725"/>
            <a:ext cx="3962569" cy="1855402"/>
            <a:chOff x="5144180" y="1812815"/>
            <a:chExt cx="3962569" cy="1855402"/>
          </a:xfrm>
        </p:grpSpPr>
        <p:sp>
          <p:nvSpPr>
            <p:cNvPr id="18" name="TextBox 35"/>
            <p:cNvSpPr txBox="1"/>
            <p:nvPr/>
          </p:nvSpPr>
          <p:spPr>
            <a:xfrm>
              <a:off x="5144180" y="3044539"/>
              <a:ext cx="3962569" cy="623678"/>
            </a:xfrm>
            <a:prstGeom prst="rect">
              <a:avLst/>
            </a:prstGeom>
            <a:noFill/>
          </p:spPr>
          <p:txBody>
            <a:bodyPr wrap="none" lIns="480000" tIns="0" rIns="0" bIns="0" anchor="b" anchorCtr="0">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zh-CN" altLang="en-US" sz="3600" b="1" dirty="0">
                  <a:solidFill>
                    <a:srgbClr val="5268A5"/>
                  </a:solidFill>
                  <a:latin typeface="字魂59号-创粗黑" panose="00000500000000000000" pitchFamily="2" charset="-122"/>
                  <a:ea typeface="字魂59号-创粗黑" panose="00000500000000000000" pitchFamily="2" charset="-122"/>
                </a:rPr>
                <a:t>总结</a:t>
              </a:r>
            </a:p>
          </p:txBody>
        </p:sp>
        <p:grpSp>
          <p:nvGrpSpPr>
            <p:cNvPr id="20" name="组合 19"/>
            <p:cNvGrpSpPr/>
            <p:nvPr/>
          </p:nvGrpSpPr>
          <p:grpSpPr>
            <a:xfrm>
              <a:off x="5491997" y="1812815"/>
              <a:ext cx="1137403" cy="1137403"/>
              <a:chOff x="5886387" y="2236405"/>
              <a:chExt cx="563232" cy="563232"/>
            </a:xfrm>
          </p:grpSpPr>
          <p:sp>
            <p:nvSpPr>
              <p:cNvPr id="21" name="椭圆 20"/>
              <p:cNvSpPr/>
              <p:nvPr/>
            </p:nvSpPr>
            <p:spPr>
              <a:xfrm>
                <a:off x="5886387" y="2236405"/>
                <a:ext cx="563232" cy="563232"/>
              </a:xfrm>
              <a:prstGeom prst="ellipse">
                <a:avLst/>
              </a:prstGeom>
              <a:solidFill>
                <a:srgbClr val="5268A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字魂59号-创粗黑" panose="00000500000000000000" pitchFamily="2" charset="-122"/>
                  <a:ea typeface="字魂59号-创粗黑" panose="00000500000000000000" pitchFamily="2" charset="-122"/>
                </a:endParaRPr>
              </a:p>
            </p:txBody>
          </p:sp>
          <p:sp>
            <p:nvSpPr>
              <p:cNvPr id="22" name="文本框 21"/>
              <p:cNvSpPr txBox="1"/>
              <p:nvPr/>
            </p:nvSpPr>
            <p:spPr>
              <a:xfrm>
                <a:off x="5886533" y="2350678"/>
                <a:ext cx="511457" cy="350539"/>
              </a:xfrm>
              <a:prstGeom prst="rect">
                <a:avLst/>
              </a:prstGeom>
              <a:noFill/>
            </p:spPr>
            <p:txBody>
              <a:bodyPr wrap="square" rtlCol="0">
                <a:spAutoFit/>
              </a:bodyPr>
              <a:lstStyle/>
              <a:p>
                <a:pPr algn="ctr"/>
                <a:r>
                  <a:rPr lang="en-US" altLang="zh-CN" sz="4000" i="1" dirty="0">
                    <a:solidFill>
                      <a:schemeClr val="bg1"/>
                    </a:solidFill>
                    <a:latin typeface="字魂59号-创粗黑" panose="00000500000000000000" pitchFamily="2" charset="-122"/>
                    <a:ea typeface="字魂59号-创粗黑" panose="00000500000000000000" pitchFamily="2" charset="-122"/>
                  </a:rPr>
                  <a:t>05</a:t>
                </a:r>
              </a:p>
            </p:txBody>
          </p:sp>
        </p:grpSp>
      </p:grpSp>
    </p:spTree>
    <p:extLst>
      <p:ext uri="{BB962C8B-B14F-4D97-AF65-F5344CB8AC3E}">
        <p14:creationId xmlns:p14="http://schemas.microsoft.com/office/powerpoint/2010/main" val="509823170"/>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Click="0" advTm="2000">
        <p15:prstTrans prst="pageCurlDouble"/>
      </p:transition>
    </mc:Choice>
    <mc:Fallback xmlns="">
      <p:transition spd="slow" advClick="0" advTm="2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rotWithShape="1">
          <a:blip r:embed="rId6"/>
          <a:srcRect b="11753"/>
          <a:stretch/>
        </p:blipFill>
        <p:spPr>
          <a:xfrm>
            <a:off x="0" y="3070286"/>
            <a:ext cx="7612635" cy="3813839"/>
          </a:xfrm>
          <a:prstGeom prst="rect">
            <a:avLst/>
          </a:prstGeom>
        </p:spPr>
      </p:pic>
      <p:sp>
        <p:nvSpPr>
          <p:cNvPr id="79" name="KSO_FT"/>
          <p:cNvSpPr>
            <a:spLocks noGrp="1"/>
          </p:cNvSpPr>
          <p:nvPr/>
        </p:nvSpPr>
        <p:spPr>
          <a:xfrm>
            <a:off x="4038547" y="6356352"/>
            <a:ext cx="4114800"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dirty="0">
              <a:latin typeface="字魂59号-创粗黑" panose="00000500000000000000" pitchFamily="2" charset="-122"/>
              <a:ea typeface="字魂59号-创粗黑" panose="00000500000000000000" pitchFamily="2" charset="-122"/>
              <a:cs typeface="+mn-ea"/>
              <a:sym typeface="+mn-lt"/>
            </a:endParaRPr>
          </a:p>
        </p:txBody>
      </p:sp>
      <p:sp>
        <p:nvSpPr>
          <p:cNvPr id="37" name="TextBox 26"/>
          <p:cNvSpPr txBox="1"/>
          <p:nvPr/>
        </p:nvSpPr>
        <p:spPr>
          <a:xfrm>
            <a:off x="2492532" y="1168508"/>
            <a:ext cx="8374599" cy="1785104"/>
          </a:xfrm>
          <a:prstGeom prst="rect">
            <a:avLst/>
          </a:prstGeom>
          <a:noFill/>
        </p:spPr>
        <p:txBody>
          <a:bodyPr wrap="square" rtlCol="0">
            <a:spAutoFit/>
          </a:bodyPr>
          <a:lstStyle/>
          <a:p>
            <a:pPr algn="ctr"/>
            <a:endParaRPr lang="en-US" altLang="zh-CN" sz="5000" b="1" dirty="0">
              <a:solidFill>
                <a:srgbClr val="5268A5"/>
              </a:solidFill>
              <a:latin typeface="字魂59号-创粗黑" panose="00000500000000000000" pitchFamily="2" charset="-122"/>
              <a:ea typeface="字魂59号-创粗黑" panose="00000500000000000000" pitchFamily="2" charset="-122"/>
              <a:cs typeface="+mn-ea"/>
              <a:sym typeface="+mn-lt"/>
            </a:endParaRPr>
          </a:p>
          <a:p>
            <a:pPr algn="r"/>
            <a:r>
              <a:rPr lang="zh-CN" altLang="en-US" sz="6000" b="1" dirty="0">
                <a:solidFill>
                  <a:srgbClr val="5268A5"/>
                </a:solidFill>
                <a:latin typeface="字魂59号-创粗黑" panose="00000500000000000000" pitchFamily="2" charset="-122"/>
                <a:ea typeface="字魂59号-创粗黑" panose="00000500000000000000" pitchFamily="2" charset="-122"/>
                <a:cs typeface="+mn-ea"/>
                <a:sym typeface="+mn-lt"/>
              </a:rPr>
              <a:t>感谢您的聆听</a:t>
            </a:r>
          </a:p>
        </p:txBody>
      </p:sp>
      <p:pic>
        <p:nvPicPr>
          <p:cNvPr id="40" name="Audio Machine - Breath and Life">
            <a:hlinkClick r:id="" action="ppaction://media"/>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299582" y="272314"/>
            <a:ext cx="609600" cy="609600"/>
          </a:xfrm>
          <a:prstGeom prst="rect">
            <a:avLst/>
          </a:prstGeom>
        </p:spPr>
      </p:pic>
      <p:sp>
        <p:nvSpPr>
          <p:cNvPr id="39" name="TextBox 32"/>
          <p:cNvSpPr txBox="1"/>
          <p:nvPr/>
        </p:nvSpPr>
        <p:spPr>
          <a:xfrm>
            <a:off x="7876524" y="3685485"/>
            <a:ext cx="1289135" cy="646331"/>
          </a:xfrm>
          <a:prstGeom prst="rect">
            <a:avLst/>
          </a:prstGeom>
          <a:noFill/>
        </p:spPr>
        <p:txBody>
          <a:bodyPr wrap="none" rtlCol="0">
            <a:spAutoFit/>
          </a:bodyPr>
          <a:lstStyle/>
          <a:p>
            <a:pPr algn="ctr">
              <a:buFont typeface="Arial" panose="020B0604020202020204" pitchFamily="34" charset="0"/>
              <a:buNone/>
            </a:pPr>
            <a:r>
              <a:rPr lang="en-US" altLang="zh-CN" sz="3600" dirty="0">
                <a:solidFill>
                  <a:srgbClr val="5066A4"/>
                </a:solidFill>
                <a:latin typeface="字魂59号-创粗黑" panose="00000500000000000000" pitchFamily="2" charset="-122"/>
                <a:ea typeface="字魂59号-创粗黑" panose="00000500000000000000" pitchFamily="2" charset="-122"/>
                <a:cs typeface="+mn-ea"/>
                <a:sym typeface="+mn-lt"/>
              </a:rPr>
              <a:t>Q&amp;A</a:t>
            </a:r>
            <a:endParaRPr lang="zh-CN" altLang="zh-CN" sz="3600" dirty="0">
              <a:solidFill>
                <a:srgbClr val="5066A4"/>
              </a:solidFill>
              <a:latin typeface="字魂59号-创粗黑" panose="00000500000000000000" pitchFamily="2" charset="-122"/>
              <a:ea typeface="字魂59号-创粗黑" panose="00000500000000000000" pitchFamily="2" charset="-122"/>
              <a:cs typeface="+mn-ea"/>
              <a:sym typeface="+mn-lt"/>
            </a:endParaRPr>
          </a:p>
        </p:txBody>
      </p:sp>
    </p:spTree>
    <p:extLst>
      <p:ext uri="{BB962C8B-B14F-4D97-AF65-F5344CB8AC3E}">
        <p14:creationId xmlns:p14="http://schemas.microsoft.com/office/powerpoint/2010/main" val="1931422139"/>
      </p:ext>
    </p:extLst>
  </p:cSld>
  <p:clrMapOvr>
    <a:masterClrMapping/>
  </p:clrMapOvr>
  <mc:AlternateContent xmlns:mc="http://schemas.openxmlformats.org/markup-compatibility/2006" xmlns:p14="http://schemas.microsoft.com/office/powerpoint/2010/main">
    <mc:Choice Requires="p14">
      <p:transition spd="slow" p14:dur="2000" advClick="0" advTm="2000">
        <p:blinds dir="vert"/>
      </p:transition>
    </mc:Choice>
    <mc:Fallback xmlns="">
      <p:transition spd="slow" advClick="0" advTm="2000">
        <p:blinds dir="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0"/>
                                        </p:tgtEl>
                                      </p:cBhvr>
                                    </p:cmd>
                                  </p:childTnLst>
                                </p:cTn>
                              </p:par>
                            </p:childTnLst>
                          </p:cTn>
                        </p:par>
                        <p:par>
                          <p:cTn id="7" fill="hold">
                            <p:stCondLst>
                              <p:cond delay="0"/>
                            </p:stCondLst>
                            <p:childTnLst>
                              <p:par>
                                <p:cTn id="8" presetID="2" presetClass="entr" presetSubtype="4" fill="hold" grpId="0" nodeType="afterEffect">
                                  <p:stCondLst>
                                    <p:cond delay="0"/>
                                  </p:stCondLst>
                                  <p:childTnLst>
                                    <p:set>
                                      <p:cBhvr>
                                        <p:cTn id="9" dur="1" fill="hold">
                                          <p:stCondLst>
                                            <p:cond delay="0"/>
                                          </p:stCondLst>
                                        </p:cTn>
                                        <p:tgtEl>
                                          <p:spTgt spid="37"/>
                                        </p:tgtEl>
                                        <p:attrNameLst>
                                          <p:attrName>style.visibility</p:attrName>
                                        </p:attrNameLst>
                                      </p:cBhvr>
                                      <p:to>
                                        <p:strVal val="visible"/>
                                      </p:to>
                                    </p:set>
                                    <p:anim calcmode="lin" valueType="num">
                                      <p:cBhvr additive="base">
                                        <p:cTn id="10" dur="500" fill="hold"/>
                                        <p:tgtEl>
                                          <p:spTgt spid="37"/>
                                        </p:tgtEl>
                                        <p:attrNameLst>
                                          <p:attrName>ppt_x</p:attrName>
                                        </p:attrNameLst>
                                      </p:cBhvr>
                                      <p:tavLst>
                                        <p:tav tm="0">
                                          <p:val>
                                            <p:strVal val="#ppt_x"/>
                                          </p:val>
                                        </p:tav>
                                        <p:tav tm="100000">
                                          <p:val>
                                            <p:strVal val="#ppt_x"/>
                                          </p:val>
                                        </p:tav>
                                      </p:tavLst>
                                    </p:anim>
                                    <p:anim calcmode="lin" valueType="num">
                                      <p:cBhvr additive="base">
                                        <p:cTn id="11" dur="500" fill="hold"/>
                                        <p:tgtEl>
                                          <p:spTgt spid="37"/>
                                        </p:tgtEl>
                                        <p:attrNameLst>
                                          <p:attrName>ppt_y</p:attrName>
                                        </p:attrNameLst>
                                      </p:cBhvr>
                                      <p:tavLst>
                                        <p:tav tm="0">
                                          <p:val>
                                            <p:strVal val="1+#ppt_h/2"/>
                                          </p:val>
                                        </p:tav>
                                        <p:tav tm="100000">
                                          <p:val>
                                            <p:strVal val="#ppt_y"/>
                                          </p:val>
                                        </p:tav>
                                      </p:tavLst>
                                    </p:anim>
                                  </p:childTnLst>
                                </p:cTn>
                              </p:par>
                            </p:childTnLst>
                          </p:cTn>
                        </p:par>
                        <p:par>
                          <p:cTn id="12" fill="hold">
                            <p:stCondLst>
                              <p:cond delay="500"/>
                            </p:stCondLst>
                            <p:childTnLst>
                              <p:par>
                                <p:cTn id="13" presetID="2" presetClass="entr" presetSubtype="4" fill="hold" grpId="0" nodeType="afterEffect">
                                  <p:stCondLst>
                                    <p:cond delay="0"/>
                                  </p:stCondLst>
                                  <p:childTnLst>
                                    <p:set>
                                      <p:cBhvr>
                                        <p:cTn id="14" dur="1" fill="hold">
                                          <p:stCondLst>
                                            <p:cond delay="0"/>
                                          </p:stCondLst>
                                        </p:cTn>
                                        <p:tgtEl>
                                          <p:spTgt spid="39"/>
                                        </p:tgtEl>
                                        <p:attrNameLst>
                                          <p:attrName>style.visibility</p:attrName>
                                        </p:attrNameLst>
                                      </p:cBhvr>
                                      <p:to>
                                        <p:strVal val="visible"/>
                                      </p:to>
                                    </p:set>
                                    <p:anim calcmode="lin" valueType="num">
                                      <p:cBhvr additive="base">
                                        <p:cTn id="15" dur="500" fill="hold"/>
                                        <p:tgtEl>
                                          <p:spTgt spid="39"/>
                                        </p:tgtEl>
                                        <p:attrNameLst>
                                          <p:attrName>ppt_x</p:attrName>
                                        </p:attrNameLst>
                                      </p:cBhvr>
                                      <p:tavLst>
                                        <p:tav tm="0">
                                          <p:val>
                                            <p:strVal val="#ppt_x"/>
                                          </p:val>
                                        </p:tav>
                                        <p:tav tm="100000">
                                          <p:val>
                                            <p:strVal val="#ppt_x"/>
                                          </p:val>
                                        </p:tav>
                                      </p:tavLst>
                                    </p:anim>
                                    <p:anim calcmode="lin" valueType="num">
                                      <p:cBhvr additive="base">
                                        <p:cTn id="16" dur="500" fill="hold"/>
                                        <p:tgtEl>
                                          <p:spTgt spid="39"/>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audio>
              <p:cMediaNode vol="80000" numSld="999" showWhenStopped="0">
                <p:cTn id="17" repeatCount="indefinite" fill="hold" display="0">
                  <p:stCondLst>
                    <p:cond delay="indefinite"/>
                  </p:stCondLst>
                  <p:endCondLst>
                    <p:cond evt="onStopAudio" delay="0">
                      <p:tgtEl>
                        <p:sldTgt/>
                      </p:tgtEl>
                    </p:cond>
                  </p:endCondLst>
                </p:cTn>
                <p:tgtEl>
                  <p:spTgt spid="40"/>
                </p:tgtEl>
              </p:cMediaNode>
            </p:audio>
          </p:childTnLst>
        </p:cTn>
      </p:par>
    </p:tnLst>
    <p:bldLst>
      <p:bldP spid="37" grpId="0"/>
      <p:bldP spid="39"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3" name="图片 92"/>
          <p:cNvPicPr>
            <a:picLocks noChangeAspect="1"/>
          </p:cNvPicPr>
          <p:nvPr/>
        </p:nvPicPr>
        <p:blipFill rotWithShape="1">
          <a:blip r:embed="rId4"/>
          <a:srcRect b="11753"/>
          <a:stretch/>
        </p:blipFill>
        <p:spPr>
          <a:xfrm>
            <a:off x="0" y="3313267"/>
            <a:ext cx="7127631" cy="3570858"/>
          </a:xfrm>
          <a:prstGeom prst="rect">
            <a:avLst/>
          </a:prstGeom>
        </p:spPr>
      </p:pic>
      <p:grpSp>
        <p:nvGrpSpPr>
          <p:cNvPr id="55" name="组合 54"/>
          <p:cNvGrpSpPr/>
          <p:nvPr/>
        </p:nvGrpSpPr>
        <p:grpSpPr>
          <a:xfrm>
            <a:off x="1174547" y="826377"/>
            <a:ext cx="3944324" cy="868559"/>
            <a:chOff x="721519" y="924567"/>
            <a:chExt cx="2958243" cy="651419"/>
          </a:xfrm>
        </p:grpSpPr>
        <p:sp>
          <p:nvSpPr>
            <p:cNvPr id="76" name="Arrow: Pentagon 45"/>
            <p:cNvSpPr/>
            <p:nvPr/>
          </p:nvSpPr>
          <p:spPr bwMode="auto">
            <a:xfrm>
              <a:off x="947352" y="1004486"/>
              <a:ext cx="2732410" cy="571500"/>
            </a:xfrm>
            <a:prstGeom prst="homePlate">
              <a:avLst/>
            </a:prstGeom>
            <a:solidFill>
              <a:schemeClr val="tx2">
                <a:alpha val="14000"/>
              </a:schemeClr>
            </a:solidFill>
            <a:ln w="19050">
              <a:noFill/>
              <a:round/>
            </a:ln>
          </p:spPr>
          <p:txBody>
            <a:bodyPr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sz="2400" dirty="0">
                <a:latin typeface="字魂59号-创粗黑" panose="00000500000000000000" pitchFamily="2" charset="-122"/>
                <a:ea typeface="字魂59号-创粗黑" panose="00000500000000000000" pitchFamily="2" charset="-122"/>
              </a:endParaRPr>
            </a:p>
          </p:txBody>
        </p:sp>
        <p:sp>
          <p:nvSpPr>
            <p:cNvPr id="77" name="Arrow: Pentagon 2"/>
            <p:cNvSpPr/>
            <p:nvPr/>
          </p:nvSpPr>
          <p:spPr bwMode="auto">
            <a:xfrm>
              <a:off x="721519" y="924567"/>
              <a:ext cx="2732410" cy="571500"/>
            </a:xfrm>
            <a:prstGeom prst="homePlate">
              <a:avLst/>
            </a:prstGeom>
            <a:solidFill>
              <a:srgbClr val="5268A5"/>
            </a:solidFill>
            <a:ln w="19050">
              <a:noFill/>
              <a:round/>
            </a:ln>
          </p:spPr>
          <p:txBody>
            <a:bodyPr rot="0" spcFirstLastPara="0" vert="horz" wrap="square" lIns="121920" tIns="60960" rIns="121920" bIns="60960" anchor="ctr" anchorCtr="1" forceAA="0" compatLnSpc="1">
              <a:normAutofit fontScale="77500" lnSpcReduction="20000"/>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zh-CN" altLang="en-US" sz="4265" b="1" dirty="0">
                  <a:solidFill>
                    <a:schemeClr val="bg1">
                      <a:lumMod val="100000"/>
                    </a:schemeClr>
                  </a:solidFill>
                  <a:latin typeface="字魂59号-创粗黑" panose="00000500000000000000" pitchFamily="2" charset="-122"/>
                  <a:ea typeface="字魂59号-创粗黑" panose="00000500000000000000" pitchFamily="2" charset="-122"/>
                </a:rPr>
                <a:t>目录</a:t>
              </a:r>
              <a:r>
                <a:rPr lang="en-US" altLang="zh-CN" sz="4265" b="1" dirty="0">
                  <a:solidFill>
                    <a:schemeClr val="bg1">
                      <a:lumMod val="100000"/>
                    </a:schemeClr>
                  </a:solidFill>
                  <a:latin typeface="字魂59号-创粗黑" panose="00000500000000000000" pitchFamily="2" charset="-122"/>
                  <a:ea typeface="字魂59号-创粗黑" panose="00000500000000000000" pitchFamily="2" charset="-122"/>
                </a:rPr>
                <a:t>/CONTENT</a:t>
              </a:r>
            </a:p>
          </p:txBody>
        </p:sp>
      </p:grpSp>
      <p:grpSp>
        <p:nvGrpSpPr>
          <p:cNvPr id="73" name="Group 28"/>
          <p:cNvGrpSpPr/>
          <p:nvPr/>
        </p:nvGrpSpPr>
        <p:grpSpPr>
          <a:xfrm>
            <a:off x="6871284" y="3937283"/>
            <a:ext cx="3962571" cy="563232"/>
            <a:chOff x="6444107" y="1469392"/>
            <a:chExt cx="4232109" cy="563232"/>
          </a:xfrm>
        </p:grpSpPr>
        <p:sp>
          <p:nvSpPr>
            <p:cNvPr id="74" name="TextBox 41"/>
            <p:cNvSpPr txBox="1"/>
            <p:nvPr/>
          </p:nvSpPr>
          <p:spPr>
            <a:xfrm>
              <a:off x="6444107" y="1469392"/>
              <a:ext cx="4232109" cy="242864"/>
            </a:xfrm>
            <a:prstGeom prst="rect">
              <a:avLst/>
            </a:prstGeom>
            <a:noFill/>
          </p:spPr>
          <p:txBody>
            <a:bodyPr wrap="none" lIns="480000" tIns="0" rIns="0" bIns="0" anchor="b" anchorCtr="0">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zh-CN" altLang="en-US" sz="2400" b="1" dirty="0">
                  <a:solidFill>
                    <a:schemeClr val="accent4">
                      <a:lumMod val="100000"/>
                    </a:schemeClr>
                  </a:solidFill>
                  <a:latin typeface="微软雅黑" panose="020B0503020204020204" pitchFamily="34" charset="-122"/>
                  <a:ea typeface="微软雅黑" panose="020B0503020204020204" pitchFamily="34" charset="-122"/>
                </a:rPr>
                <a:t>系统的实现与测试</a:t>
              </a:r>
              <a:endParaRPr lang="en-US" altLang="zh-CN" sz="2400" b="1" dirty="0">
                <a:solidFill>
                  <a:schemeClr val="accent4">
                    <a:lumMod val="100000"/>
                  </a:schemeClr>
                </a:solidFill>
                <a:latin typeface="微软雅黑" panose="020B0503020204020204" pitchFamily="34" charset="-122"/>
                <a:ea typeface="微软雅黑" panose="020B0503020204020204" pitchFamily="34" charset="-122"/>
              </a:endParaRPr>
            </a:p>
          </p:txBody>
        </p:sp>
        <p:sp>
          <p:nvSpPr>
            <p:cNvPr id="75" name="TextBox 42"/>
            <p:cNvSpPr txBox="1"/>
            <p:nvPr/>
          </p:nvSpPr>
          <p:spPr>
            <a:xfrm>
              <a:off x="6444107" y="1712256"/>
              <a:ext cx="4232109" cy="320368"/>
            </a:xfrm>
            <a:prstGeom prst="rect">
              <a:avLst/>
            </a:prstGeom>
          </p:spPr>
          <p:txBody>
            <a:bodyPr vert="horz" wrap="square" lIns="480000" tIns="0" rIns="0" bIns="0" anchor="ctr" anchorCtr="0">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a:lnSpc>
                  <a:spcPct val="120000"/>
                </a:lnSpc>
              </a:pPr>
              <a:endParaRPr lang="zh-CN" altLang="en-US" sz="2400" dirty="0">
                <a:solidFill>
                  <a:schemeClr val="dk1">
                    <a:lumMod val="100000"/>
                  </a:schemeClr>
                </a:solidFill>
                <a:latin typeface="微软雅黑" panose="020B0503020204020204" pitchFamily="34" charset="-122"/>
                <a:ea typeface="微软雅黑" panose="020B0503020204020204" pitchFamily="34" charset="-122"/>
              </a:endParaRPr>
            </a:p>
          </p:txBody>
        </p:sp>
      </p:grpSp>
      <p:grpSp>
        <p:nvGrpSpPr>
          <p:cNvPr id="65" name="Group 32"/>
          <p:cNvGrpSpPr/>
          <p:nvPr/>
        </p:nvGrpSpPr>
        <p:grpSpPr>
          <a:xfrm>
            <a:off x="6871285" y="3093885"/>
            <a:ext cx="3962571" cy="563232"/>
            <a:chOff x="6444107" y="1469392"/>
            <a:chExt cx="4232109" cy="563232"/>
          </a:xfrm>
        </p:grpSpPr>
        <p:sp>
          <p:nvSpPr>
            <p:cNvPr id="66" name="TextBox 37"/>
            <p:cNvSpPr txBox="1"/>
            <p:nvPr/>
          </p:nvSpPr>
          <p:spPr>
            <a:xfrm>
              <a:off x="6444107" y="1469392"/>
              <a:ext cx="4232109" cy="242864"/>
            </a:xfrm>
            <a:prstGeom prst="rect">
              <a:avLst/>
            </a:prstGeom>
            <a:noFill/>
          </p:spPr>
          <p:txBody>
            <a:bodyPr wrap="none" lIns="480000" tIns="0" rIns="0" bIns="0" anchor="b" anchorCtr="0">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zh-CN" altLang="en-US" sz="2400" b="1" dirty="0">
                  <a:solidFill>
                    <a:schemeClr val="accent2">
                      <a:lumMod val="100000"/>
                    </a:schemeClr>
                  </a:solidFill>
                  <a:latin typeface="微软雅黑" panose="020B0503020204020204" pitchFamily="34" charset="-122"/>
                  <a:ea typeface="微软雅黑" panose="020B0503020204020204" pitchFamily="34" charset="-122"/>
                </a:rPr>
                <a:t>数据库设计</a:t>
              </a:r>
            </a:p>
          </p:txBody>
        </p:sp>
        <p:sp>
          <p:nvSpPr>
            <p:cNvPr id="67" name="TextBox 38"/>
            <p:cNvSpPr txBox="1"/>
            <p:nvPr/>
          </p:nvSpPr>
          <p:spPr>
            <a:xfrm>
              <a:off x="6444107" y="1712256"/>
              <a:ext cx="4232109" cy="320368"/>
            </a:xfrm>
            <a:prstGeom prst="rect">
              <a:avLst/>
            </a:prstGeom>
          </p:spPr>
          <p:txBody>
            <a:bodyPr vert="horz" wrap="square" lIns="480000" tIns="0" rIns="0" bIns="0" anchor="ctr" anchorCtr="0">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a:lnSpc>
                  <a:spcPct val="120000"/>
                </a:lnSpc>
              </a:pPr>
              <a:endParaRPr lang="zh-CN" altLang="en-US" sz="2400" dirty="0">
                <a:solidFill>
                  <a:schemeClr val="dk1">
                    <a:lumMod val="100000"/>
                  </a:schemeClr>
                </a:solidFill>
                <a:latin typeface="微软雅黑" panose="020B0503020204020204" pitchFamily="34" charset="-122"/>
                <a:ea typeface="微软雅黑" panose="020B0503020204020204" pitchFamily="34" charset="-122"/>
              </a:endParaRPr>
            </a:p>
          </p:txBody>
        </p:sp>
      </p:grpSp>
      <p:grpSp>
        <p:nvGrpSpPr>
          <p:cNvPr id="61" name="Group 34"/>
          <p:cNvGrpSpPr/>
          <p:nvPr/>
        </p:nvGrpSpPr>
        <p:grpSpPr>
          <a:xfrm>
            <a:off x="6871285" y="2226641"/>
            <a:ext cx="3962572" cy="563232"/>
            <a:chOff x="6444107" y="1469392"/>
            <a:chExt cx="4232109" cy="563232"/>
          </a:xfrm>
        </p:grpSpPr>
        <p:sp>
          <p:nvSpPr>
            <p:cNvPr id="62" name="TextBox 35"/>
            <p:cNvSpPr txBox="1"/>
            <p:nvPr/>
          </p:nvSpPr>
          <p:spPr>
            <a:xfrm>
              <a:off x="6444107" y="1469392"/>
              <a:ext cx="4232109" cy="242864"/>
            </a:xfrm>
            <a:prstGeom prst="rect">
              <a:avLst/>
            </a:prstGeom>
            <a:noFill/>
          </p:spPr>
          <p:txBody>
            <a:bodyPr wrap="none" lIns="480000" tIns="0" rIns="0" bIns="0" anchor="b" anchorCtr="0">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zh-CN" altLang="en-US" sz="2400" b="1" dirty="0">
                  <a:solidFill>
                    <a:schemeClr val="accent1">
                      <a:lumMod val="100000"/>
                    </a:schemeClr>
                  </a:solidFill>
                  <a:latin typeface="微软雅黑" panose="020B0503020204020204" pitchFamily="34" charset="-122"/>
                  <a:ea typeface="微软雅黑" panose="020B0503020204020204" pitchFamily="34" charset="-122"/>
                </a:rPr>
                <a:t>相关开发技术介绍</a:t>
              </a:r>
              <a:endParaRPr lang="en-US" altLang="zh-CN" sz="2400" b="1" dirty="0">
                <a:solidFill>
                  <a:schemeClr val="accent1">
                    <a:lumMod val="100000"/>
                  </a:schemeClr>
                </a:solidFill>
                <a:latin typeface="微软雅黑" panose="020B0503020204020204" pitchFamily="34" charset="-122"/>
                <a:ea typeface="微软雅黑" panose="020B0503020204020204" pitchFamily="34" charset="-122"/>
              </a:endParaRPr>
            </a:p>
          </p:txBody>
        </p:sp>
        <p:sp>
          <p:nvSpPr>
            <p:cNvPr id="63" name="TextBox 36"/>
            <p:cNvSpPr txBox="1"/>
            <p:nvPr/>
          </p:nvSpPr>
          <p:spPr>
            <a:xfrm>
              <a:off x="6444107" y="1712256"/>
              <a:ext cx="4232109" cy="320368"/>
            </a:xfrm>
            <a:prstGeom prst="rect">
              <a:avLst/>
            </a:prstGeom>
          </p:spPr>
          <p:txBody>
            <a:bodyPr vert="horz" wrap="square" lIns="480000" tIns="0" rIns="0" bIns="0" anchor="ctr" anchorCtr="0">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a:lnSpc>
                  <a:spcPct val="120000"/>
                </a:lnSpc>
              </a:pPr>
              <a:endParaRPr lang="zh-CN" altLang="en-US" sz="2400" dirty="0">
                <a:solidFill>
                  <a:schemeClr val="dk1">
                    <a:lumMod val="100000"/>
                  </a:schemeClr>
                </a:solidFill>
                <a:latin typeface="微软雅黑" panose="020B0503020204020204" pitchFamily="34" charset="-122"/>
                <a:ea typeface="微软雅黑" panose="020B0503020204020204" pitchFamily="34" charset="-122"/>
              </a:endParaRPr>
            </a:p>
          </p:txBody>
        </p:sp>
      </p:grpSp>
      <p:grpSp>
        <p:nvGrpSpPr>
          <p:cNvPr id="6" name="组合 5"/>
          <p:cNvGrpSpPr/>
          <p:nvPr/>
        </p:nvGrpSpPr>
        <p:grpSpPr>
          <a:xfrm>
            <a:off x="6308053" y="2035649"/>
            <a:ext cx="566588" cy="563232"/>
            <a:chOff x="5886387" y="2236405"/>
            <a:chExt cx="566588" cy="563232"/>
          </a:xfrm>
        </p:grpSpPr>
        <p:sp>
          <p:nvSpPr>
            <p:cNvPr id="3" name="椭圆 2"/>
            <p:cNvSpPr/>
            <p:nvPr/>
          </p:nvSpPr>
          <p:spPr>
            <a:xfrm>
              <a:off x="5886387" y="2236405"/>
              <a:ext cx="563232" cy="563232"/>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字魂59号-创粗黑" panose="00000500000000000000" pitchFamily="2" charset="-122"/>
                <a:ea typeface="字魂59号-创粗黑" panose="00000500000000000000" pitchFamily="2" charset="-122"/>
              </a:endParaRPr>
            </a:p>
          </p:txBody>
        </p:sp>
        <p:sp>
          <p:nvSpPr>
            <p:cNvPr id="5" name="文本框 4"/>
            <p:cNvSpPr txBox="1"/>
            <p:nvPr/>
          </p:nvSpPr>
          <p:spPr>
            <a:xfrm>
              <a:off x="5941518" y="2339681"/>
              <a:ext cx="511457" cy="369332"/>
            </a:xfrm>
            <a:prstGeom prst="rect">
              <a:avLst/>
            </a:prstGeom>
            <a:noFill/>
          </p:spPr>
          <p:txBody>
            <a:bodyPr wrap="square" rtlCol="0">
              <a:spAutoFit/>
            </a:bodyPr>
            <a:lstStyle/>
            <a:p>
              <a:r>
                <a:rPr lang="en-US" altLang="zh-CN" dirty="0">
                  <a:solidFill>
                    <a:schemeClr val="bg1"/>
                  </a:solidFill>
                  <a:latin typeface="字魂59号-创粗黑" panose="00000500000000000000" pitchFamily="2" charset="-122"/>
                  <a:ea typeface="字魂59号-创粗黑" panose="00000500000000000000" pitchFamily="2" charset="-122"/>
                </a:rPr>
                <a:t>01</a:t>
              </a:r>
            </a:p>
          </p:txBody>
        </p:sp>
      </p:grpSp>
      <p:grpSp>
        <p:nvGrpSpPr>
          <p:cNvPr id="78" name="组合 77"/>
          <p:cNvGrpSpPr/>
          <p:nvPr/>
        </p:nvGrpSpPr>
        <p:grpSpPr>
          <a:xfrm>
            <a:off x="6308053" y="2904320"/>
            <a:ext cx="566588" cy="563232"/>
            <a:chOff x="5886387" y="2236405"/>
            <a:chExt cx="566588" cy="563232"/>
          </a:xfrm>
        </p:grpSpPr>
        <p:sp>
          <p:nvSpPr>
            <p:cNvPr id="79" name="椭圆 78"/>
            <p:cNvSpPr/>
            <p:nvPr/>
          </p:nvSpPr>
          <p:spPr>
            <a:xfrm>
              <a:off x="5886387" y="2236405"/>
              <a:ext cx="563232" cy="563232"/>
            </a:xfrm>
            <a:prstGeom prst="ellipse">
              <a:avLst/>
            </a:prstGeom>
            <a:solidFill>
              <a:srgbClr val="44A0B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字魂59号-创粗黑" panose="00000500000000000000" pitchFamily="2" charset="-122"/>
                <a:ea typeface="字魂59号-创粗黑" panose="00000500000000000000" pitchFamily="2" charset="-122"/>
              </a:endParaRPr>
            </a:p>
          </p:txBody>
        </p:sp>
        <p:sp>
          <p:nvSpPr>
            <p:cNvPr id="80" name="文本框 79"/>
            <p:cNvSpPr txBox="1"/>
            <p:nvPr/>
          </p:nvSpPr>
          <p:spPr>
            <a:xfrm>
              <a:off x="5941518" y="2339681"/>
              <a:ext cx="511457" cy="369332"/>
            </a:xfrm>
            <a:prstGeom prst="rect">
              <a:avLst/>
            </a:prstGeom>
            <a:noFill/>
          </p:spPr>
          <p:txBody>
            <a:bodyPr wrap="square" rtlCol="0">
              <a:spAutoFit/>
            </a:bodyPr>
            <a:lstStyle/>
            <a:p>
              <a:r>
                <a:rPr lang="en-US" altLang="zh-CN" dirty="0">
                  <a:solidFill>
                    <a:schemeClr val="bg1"/>
                  </a:solidFill>
                  <a:latin typeface="字魂59号-创粗黑" panose="00000500000000000000" pitchFamily="2" charset="-122"/>
                  <a:ea typeface="字魂59号-创粗黑" panose="00000500000000000000" pitchFamily="2" charset="-122"/>
                </a:rPr>
                <a:t>02</a:t>
              </a:r>
            </a:p>
          </p:txBody>
        </p:sp>
      </p:grpSp>
      <p:grpSp>
        <p:nvGrpSpPr>
          <p:cNvPr id="84" name="组合 83"/>
          <p:cNvGrpSpPr/>
          <p:nvPr/>
        </p:nvGrpSpPr>
        <p:grpSpPr>
          <a:xfrm>
            <a:off x="6304696" y="3745696"/>
            <a:ext cx="566588" cy="563232"/>
            <a:chOff x="5886387" y="2236405"/>
            <a:chExt cx="566588" cy="563232"/>
          </a:xfrm>
        </p:grpSpPr>
        <p:sp>
          <p:nvSpPr>
            <p:cNvPr id="85" name="椭圆 84"/>
            <p:cNvSpPr/>
            <p:nvPr/>
          </p:nvSpPr>
          <p:spPr>
            <a:xfrm>
              <a:off x="5886387" y="2236405"/>
              <a:ext cx="563232" cy="563232"/>
            </a:xfrm>
            <a:prstGeom prst="ellipse">
              <a:avLst/>
            </a:prstGeom>
            <a:solidFill>
              <a:srgbClr val="5268A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字魂59号-创粗黑" panose="00000500000000000000" pitchFamily="2" charset="-122"/>
                <a:ea typeface="字魂59号-创粗黑" panose="00000500000000000000" pitchFamily="2" charset="-122"/>
              </a:endParaRPr>
            </a:p>
          </p:txBody>
        </p:sp>
        <p:sp>
          <p:nvSpPr>
            <p:cNvPr id="86" name="文本框 85"/>
            <p:cNvSpPr txBox="1"/>
            <p:nvPr/>
          </p:nvSpPr>
          <p:spPr>
            <a:xfrm>
              <a:off x="5941518" y="2339681"/>
              <a:ext cx="511457" cy="369332"/>
            </a:xfrm>
            <a:prstGeom prst="rect">
              <a:avLst/>
            </a:prstGeom>
            <a:noFill/>
          </p:spPr>
          <p:txBody>
            <a:bodyPr wrap="square" rtlCol="0">
              <a:spAutoFit/>
            </a:bodyPr>
            <a:lstStyle/>
            <a:p>
              <a:r>
                <a:rPr lang="en-US" altLang="zh-CN" dirty="0">
                  <a:solidFill>
                    <a:schemeClr val="bg1"/>
                  </a:solidFill>
                  <a:latin typeface="字魂59号-创粗黑" panose="00000500000000000000" pitchFamily="2" charset="-122"/>
                  <a:ea typeface="字魂59号-创粗黑" panose="00000500000000000000" pitchFamily="2" charset="-122"/>
                </a:rPr>
                <a:t>03</a:t>
              </a:r>
            </a:p>
          </p:txBody>
        </p:sp>
      </p:grpSp>
      <p:grpSp>
        <p:nvGrpSpPr>
          <p:cNvPr id="87" name="Group 28"/>
          <p:cNvGrpSpPr/>
          <p:nvPr/>
        </p:nvGrpSpPr>
        <p:grpSpPr>
          <a:xfrm>
            <a:off x="6871284" y="4804526"/>
            <a:ext cx="3962571" cy="563232"/>
            <a:chOff x="6444107" y="1469392"/>
            <a:chExt cx="4232109" cy="563232"/>
          </a:xfrm>
        </p:grpSpPr>
        <p:sp>
          <p:nvSpPr>
            <p:cNvPr id="88" name="TextBox 41"/>
            <p:cNvSpPr txBox="1"/>
            <p:nvPr/>
          </p:nvSpPr>
          <p:spPr>
            <a:xfrm>
              <a:off x="6444107" y="1469392"/>
              <a:ext cx="4232109" cy="242864"/>
            </a:xfrm>
            <a:prstGeom prst="rect">
              <a:avLst/>
            </a:prstGeom>
            <a:noFill/>
          </p:spPr>
          <p:txBody>
            <a:bodyPr wrap="none" lIns="480000" tIns="0" rIns="0" bIns="0" anchor="b" anchorCtr="0">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zh-CN" altLang="en-US" sz="2400" b="1" dirty="0">
                  <a:solidFill>
                    <a:schemeClr val="accent4">
                      <a:lumMod val="100000"/>
                    </a:schemeClr>
                  </a:solidFill>
                  <a:latin typeface="微软雅黑" panose="020B0503020204020204" pitchFamily="34" charset="-122"/>
                  <a:ea typeface="微软雅黑" panose="020B0503020204020204" pitchFamily="34" charset="-122"/>
                </a:rPr>
                <a:t>总结</a:t>
              </a:r>
            </a:p>
          </p:txBody>
        </p:sp>
        <p:sp>
          <p:nvSpPr>
            <p:cNvPr id="89" name="TextBox 42"/>
            <p:cNvSpPr txBox="1"/>
            <p:nvPr/>
          </p:nvSpPr>
          <p:spPr>
            <a:xfrm>
              <a:off x="6444107" y="1712256"/>
              <a:ext cx="4232109" cy="320368"/>
            </a:xfrm>
            <a:prstGeom prst="rect">
              <a:avLst/>
            </a:prstGeom>
          </p:spPr>
          <p:txBody>
            <a:bodyPr vert="horz" wrap="square" lIns="480000" tIns="0" rIns="0" bIns="0" anchor="ctr" anchorCtr="0">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a:lnSpc>
                  <a:spcPct val="120000"/>
                </a:lnSpc>
              </a:pPr>
              <a:endParaRPr lang="zh-CN" altLang="en-US" sz="3200" dirty="0">
                <a:solidFill>
                  <a:schemeClr val="dk1">
                    <a:lumMod val="100000"/>
                  </a:schemeClr>
                </a:solidFill>
                <a:latin typeface="微软雅黑" panose="020B0503020204020204" pitchFamily="34" charset="-122"/>
                <a:ea typeface="微软雅黑" panose="020B0503020204020204" pitchFamily="34" charset="-122"/>
              </a:endParaRPr>
            </a:p>
          </p:txBody>
        </p:sp>
      </p:grpSp>
      <p:grpSp>
        <p:nvGrpSpPr>
          <p:cNvPr id="90" name="组合 89"/>
          <p:cNvGrpSpPr/>
          <p:nvPr/>
        </p:nvGrpSpPr>
        <p:grpSpPr>
          <a:xfrm>
            <a:off x="6308052" y="4619242"/>
            <a:ext cx="566588" cy="749607"/>
            <a:chOff x="5886387" y="2236405"/>
            <a:chExt cx="566588" cy="749607"/>
          </a:xfrm>
        </p:grpSpPr>
        <p:sp>
          <p:nvSpPr>
            <p:cNvPr id="91" name="椭圆 90"/>
            <p:cNvSpPr/>
            <p:nvPr/>
          </p:nvSpPr>
          <p:spPr>
            <a:xfrm>
              <a:off x="5886387" y="2236405"/>
              <a:ext cx="563232" cy="563232"/>
            </a:xfrm>
            <a:prstGeom prst="ellipse">
              <a:avLst/>
            </a:prstGeom>
            <a:solidFill>
              <a:srgbClr val="5E5CA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字魂59号-创粗黑" panose="00000500000000000000" pitchFamily="2" charset="-122"/>
                <a:ea typeface="字魂59号-创粗黑" panose="00000500000000000000" pitchFamily="2" charset="-122"/>
              </a:endParaRPr>
            </a:p>
          </p:txBody>
        </p:sp>
        <p:sp>
          <p:nvSpPr>
            <p:cNvPr id="92" name="文本框 91"/>
            <p:cNvSpPr txBox="1"/>
            <p:nvPr/>
          </p:nvSpPr>
          <p:spPr>
            <a:xfrm>
              <a:off x="5941518" y="2339681"/>
              <a:ext cx="511457" cy="646331"/>
            </a:xfrm>
            <a:prstGeom prst="rect">
              <a:avLst/>
            </a:prstGeom>
            <a:noFill/>
          </p:spPr>
          <p:txBody>
            <a:bodyPr wrap="square" rtlCol="0">
              <a:spAutoFit/>
            </a:bodyPr>
            <a:lstStyle/>
            <a:p>
              <a:r>
                <a:rPr lang="en-US" altLang="zh-CN" dirty="0">
                  <a:solidFill>
                    <a:schemeClr val="bg1"/>
                  </a:solidFill>
                  <a:latin typeface="字魂59号-创粗黑" panose="00000500000000000000" pitchFamily="2" charset="-122"/>
                  <a:ea typeface="字魂59号-创粗黑" panose="00000500000000000000" pitchFamily="2" charset="-122"/>
                </a:rPr>
                <a:t>04</a:t>
              </a:r>
            </a:p>
            <a:p>
              <a:endParaRPr lang="en-US" altLang="zh-CN" dirty="0">
                <a:solidFill>
                  <a:schemeClr val="bg1"/>
                </a:solidFill>
                <a:latin typeface="字魂59号-创粗黑" panose="00000500000000000000" pitchFamily="2" charset="-122"/>
                <a:ea typeface="字魂59号-创粗黑" panose="00000500000000000000" pitchFamily="2" charset="-122"/>
              </a:endParaRPr>
            </a:p>
          </p:txBody>
        </p:sp>
      </p:grpSp>
    </p:spTree>
  </p:cSld>
  <p:clrMapOvr>
    <a:masterClrMapping/>
  </p:clrMapOvr>
  <mc:AlternateContent xmlns:mc="http://schemas.openxmlformats.org/markup-compatibility/2006" xmlns:p14="http://schemas.microsoft.com/office/powerpoint/2010/main">
    <mc:Choice Requires="p14">
      <p:transition spd="slow" p14:dur="1250" advClick="0" advTm="2000">
        <p14:switch dir="r"/>
      </p:transition>
    </mc:Choice>
    <mc:Fallback xmlns="">
      <p:transition spd="slow" advClick="0" advTm="2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fill="hold" nodeType="afterEffect">
                                  <p:stCondLst>
                                    <p:cond delay="0"/>
                                  </p:stCondLst>
                                  <p:childTnLst>
                                    <p:set>
                                      <p:cBhvr>
                                        <p:cTn id="6" dur="1" fill="hold">
                                          <p:stCondLst>
                                            <p:cond delay="0"/>
                                          </p:stCondLst>
                                        </p:cTn>
                                        <p:tgtEl>
                                          <p:spTgt spid="55"/>
                                        </p:tgtEl>
                                        <p:attrNameLst>
                                          <p:attrName>style.visibility</p:attrName>
                                        </p:attrNameLst>
                                      </p:cBhvr>
                                      <p:to>
                                        <p:strVal val="visible"/>
                                      </p:to>
                                    </p:set>
                                    <p:anim calcmode="lin" valueType="num">
                                      <p:cBhvr additive="base">
                                        <p:cTn id="7" dur="500" fill="hold"/>
                                        <p:tgtEl>
                                          <p:spTgt spid="55"/>
                                        </p:tgtEl>
                                        <p:attrNameLst>
                                          <p:attrName>ppt_x</p:attrName>
                                        </p:attrNameLst>
                                      </p:cBhvr>
                                      <p:tavLst>
                                        <p:tav tm="0">
                                          <p:val>
                                            <p:strVal val="#ppt_x"/>
                                          </p:val>
                                        </p:tav>
                                        <p:tav tm="100000">
                                          <p:val>
                                            <p:strVal val="#ppt_x"/>
                                          </p:val>
                                        </p:tav>
                                      </p:tavLst>
                                    </p:anim>
                                    <p:anim calcmode="lin" valueType="num">
                                      <p:cBhvr additive="base">
                                        <p:cTn id="8" dur="500" fill="hold"/>
                                        <p:tgtEl>
                                          <p:spTgt spid="55"/>
                                        </p:tgtEl>
                                        <p:attrNameLst>
                                          <p:attrName>ppt_y</p:attrName>
                                        </p:attrNameLst>
                                      </p:cBhvr>
                                      <p:tavLst>
                                        <p:tav tm="0">
                                          <p:val>
                                            <p:strVal val="0-#ppt_h/2"/>
                                          </p:val>
                                        </p:tav>
                                        <p:tav tm="100000">
                                          <p:val>
                                            <p:strVal val="#ppt_y"/>
                                          </p:val>
                                        </p:tav>
                                      </p:tavLst>
                                    </p:anim>
                                  </p:childTnLst>
                                </p:cTn>
                              </p:par>
                            </p:childTnLst>
                          </p:cTn>
                        </p:par>
                        <p:par>
                          <p:cTn id="9" fill="hold">
                            <p:stCondLst>
                              <p:cond delay="500"/>
                            </p:stCondLst>
                            <p:childTnLst>
                              <p:par>
                                <p:cTn id="10" presetID="42" presetClass="entr" presetSubtype="0" fill="hold" nodeType="afterEffect">
                                  <p:stCondLst>
                                    <p:cond delay="0"/>
                                  </p:stCondLst>
                                  <p:childTnLst>
                                    <p:set>
                                      <p:cBhvr>
                                        <p:cTn id="11" dur="1" fill="hold">
                                          <p:stCondLst>
                                            <p:cond delay="0"/>
                                          </p:stCondLst>
                                        </p:cTn>
                                        <p:tgtEl>
                                          <p:spTgt spid="73"/>
                                        </p:tgtEl>
                                        <p:attrNameLst>
                                          <p:attrName>style.visibility</p:attrName>
                                        </p:attrNameLst>
                                      </p:cBhvr>
                                      <p:to>
                                        <p:strVal val="visible"/>
                                      </p:to>
                                    </p:set>
                                    <p:animEffect transition="in" filter="fade">
                                      <p:cBhvr>
                                        <p:cTn id="12" dur="1000"/>
                                        <p:tgtEl>
                                          <p:spTgt spid="73"/>
                                        </p:tgtEl>
                                      </p:cBhvr>
                                    </p:animEffect>
                                    <p:anim calcmode="lin" valueType="num">
                                      <p:cBhvr>
                                        <p:cTn id="13" dur="1000" fill="hold"/>
                                        <p:tgtEl>
                                          <p:spTgt spid="73"/>
                                        </p:tgtEl>
                                        <p:attrNameLst>
                                          <p:attrName>ppt_x</p:attrName>
                                        </p:attrNameLst>
                                      </p:cBhvr>
                                      <p:tavLst>
                                        <p:tav tm="0">
                                          <p:val>
                                            <p:strVal val="#ppt_x"/>
                                          </p:val>
                                        </p:tav>
                                        <p:tav tm="100000">
                                          <p:val>
                                            <p:strVal val="#ppt_x"/>
                                          </p:val>
                                        </p:tav>
                                      </p:tavLst>
                                    </p:anim>
                                    <p:anim calcmode="lin" valueType="num">
                                      <p:cBhvr>
                                        <p:cTn id="14" dur="1000" fill="hold"/>
                                        <p:tgtEl>
                                          <p:spTgt spid="73"/>
                                        </p:tgtEl>
                                        <p:attrNameLst>
                                          <p:attrName>ppt_y</p:attrName>
                                        </p:attrNameLst>
                                      </p:cBhvr>
                                      <p:tavLst>
                                        <p:tav tm="0">
                                          <p:val>
                                            <p:strVal val="#ppt_y+.1"/>
                                          </p:val>
                                        </p:tav>
                                        <p:tav tm="100000">
                                          <p:val>
                                            <p:strVal val="#ppt_y"/>
                                          </p:val>
                                        </p:tav>
                                      </p:tavLst>
                                    </p:anim>
                                  </p:childTnLst>
                                </p:cTn>
                              </p:par>
                            </p:childTnLst>
                          </p:cTn>
                        </p:par>
                        <p:par>
                          <p:cTn id="15" fill="hold">
                            <p:stCondLst>
                              <p:cond delay="1500"/>
                            </p:stCondLst>
                            <p:childTnLst>
                              <p:par>
                                <p:cTn id="16" presetID="42" presetClass="entr" presetSubtype="0" fill="hold" nodeType="afterEffect">
                                  <p:stCondLst>
                                    <p:cond delay="0"/>
                                  </p:stCondLst>
                                  <p:childTnLst>
                                    <p:set>
                                      <p:cBhvr>
                                        <p:cTn id="17" dur="1" fill="hold">
                                          <p:stCondLst>
                                            <p:cond delay="0"/>
                                          </p:stCondLst>
                                        </p:cTn>
                                        <p:tgtEl>
                                          <p:spTgt spid="65"/>
                                        </p:tgtEl>
                                        <p:attrNameLst>
                                          <p:attrName>style.visibility</p:attrName>
                                        </p:attrNameLst>
                                      </p:cBhvr>
                                      <p:to>
                                        <p:strVal val="visible"/>
                                      </p:to>
                                    </p:set>
                                    <p:animEffect transition="in" filter="fade">
                                      <p:cBhvr>
                                        <p:cTn id="18" dur="1000"/>
                                        <p:tgtEl>
                                          <p:spTgt spid="65"/>
                                        </p:tgtEl>
                                      </p:cBhvr>
                                    </p:animEffect>
                                    <p:anim calcmode="lin" valueType="num">
                                      <p:cBhvr>
                                        <p:cTn id="19" dur="1000" fill="hold"/>
                                        <p:tgtEl>
                                          <p:spTgt spid="65"/>
                                        </p:tgtEl>
                                        <p:attrNameLst>
                                          <p:attrName>ppt_x</p:attrName>
                                        </p:attrNameLst>
                                      </p:cBhvr>
                                      <p:tavLst>
                                        <p:tav tm="0">
                                          <p:val>
                                            <p:strVal val="#ppt_x"/>
                                          </p:val>
                                        </p:tav>
                                        <p:tav tm="100000">
                                          <p:val>
                                            <p:strVal val="#ppt_x"/>
                                          </p:val>
                                        </p:tav>
                                      </p:tavLst>
                                    </p:anim>
                                    <p:anim calcmode="lin" valueType="num">
                                      <p:cBhvr>
                                        <p:cTn id="20" dur="1000" fill="hold"/>
                                        <p:tgtEl>
                                          <p:spTgt spid="65"/>
                                        </p:tgtEl>
                                        <p:attrNameLst>
                                          <p:attrName>ppt_y</p:attrName>
                                        </p:attrNameLst>
                                      </p:cBhvr>
                                      <p:tavLst>
                                        <p:tav tm="0">
                                          <p:val>
                                            <p:strVal val="#ppt_y+.1"/>
                                          </p:val>
                                        </p:tav>
                                        <p:tav tm="100000">
                                          <p:val>
                                            <p:strVal val="#ppt_y"/>
                                          </p:val>
                                        </p:tav>
                                      </p:tavLst>
                                    </p:anim>
                                  </p:childTnLst>
                                </p:cTn>
                              </p:par>
                            </p:childTnLst>
                          </p:cTn>
                        </p:par>
                        <p:par>
                          <p:cTn id="21" fill="hold">
                            <p:stCondLst>
                              <p:cond delay="2500"/>
                            </p:stCondLst>
                            <p:childTnLst>
                              <p:par>
                                <p:cTn id="22" presetID="42" presetClass="entr" presetSubtype="0" fill="hold" nodeType="afterEffect">
                                  <p:stCondLst>
                                    <p:cond delay="0"/>
                                  </p:stCondLst>
                                  <p:childTnLst>
                                    <p:set>
                                      <p:cBhvr>
                                        <p:cTn id="23" dur="1" fill="hold">
                                          <p:stCondLst>
                                            <p:cond delay="0"/>
                                          </p:stCondLst>
                                        </p:cTn>
                                        <p:tgtEl>
                                          <p:spTgt spid="61"/>
                                        </p:tgtEl>
                                        <p:attrNameLst>
                                          <p:attrName>style.visibility</p:attrName>
                                        </p:attrNameLst>
                                      </p:cBhvr>
                                      <p:to>
                                        <p:strVal val="visible"/>
                                      </p:to>
                                    </p:set>
                                    <p:animEffect transition="in" filter="fade">
                                      <p:cBhvr>
                                        <p:cTn id="24" dur="1000"/>
                                        <p:tgtEl>
                                          <p:spTgt spid="61"/>
                                        </p:tgtEl>
                                      </p:cBhvr>
                                    </p:animEffect>
                                    <p:anim calcmode="lin" valueType="num">
                                      <p:cBhvr>
                                        <p:cTn id="25" dur="1000" fill="hold"/>
                                        <p:tgtEl>
                                          <p:spTgt spid="61"/>
                                        </p:tgtEl>
                                        <p:attrNameLst>
                                          <p:attrName>ppt_x</p:attrName>
                                        </p:attrNameLst>
                                      </p:cBhvr>
                                      <p:tavLst>
                                        <p:tav tm="0">
                                          <p:val>
                                            <p:strVal val="#ppt_x"/>
                                          </p:val>
                                        </p:tav>
                                        <p:tav tm="100000">
                                          <p:val>
                                            <p:strVal val="#ppt_x"/>
                                          </p:val>
                                        </p:tav>
                                      </p:tavLst>
                                    </p:anim>
                                    <p:anim calcmode="lin" valueType="num">
                                      <p:cBhvr>
                                        <p:cTn id="26" dur="1000" fill="hold"/>
                                        <p:tgtEl>
                                          <p:spTgt spid="61"/>
                                        </p:tgtEl>
                                        <p:attrNameLst>
                                          <p:attrName>ppt_y</p:attrName>
                                        </p:attrNameLst>
                                      </p:cBhvr>
                                      <p:tavLst>
                                        <p:tav tm="0">
                                          <p:val>
                                            <p:strVal val="#ppt_y+.1"/>
                                          </p:val>
                                        </p:tav>
                                        <p:tav tm="100000">
                                          <p:val>
                                            <p:strVal val="#ppt_y"/>
                                          </p:val>
                                        </p:tav>
                                      </p:tavLst>
                                    </p:anim>
                                  </p:childTnLst>
                                </p:cTn>
                              </p:par>
                            </p:childTnLst>
                          </p:cTn>
                        </p:par>
                        <p:par>
                          <p:cTn id="27" fill="hold">
                            <p:stCondLst>
                              <p:cond delay="3500"/>
                            </p:stCondLst>
                            <p:childTnLst>
                              <p:par>
                                <p:cTn id="28" presetID="42" presetClass="entr" presetSubtype="0" fill="hold" nodeType="afterEffect">
                                  <p:stCondLst>
                                    <p:cond delay="0"/>
                                  </p:stCondLst>
                                  <p:childTnLst>
                                    <p:set>
                                      <p:cBhvr>
                                        <p:cTn id="29" dur="1" fill="hold">
                                          <p:stCondLst>
                                            <p:cond delay="0"/>
                                          </p:stCondLst>
                                        </p:cTn>
                                        <p:tgtEl>
                                          <p:spTgt spid="6"/>
                                        </p:tgtEl>
                                        <p:attrNameLst>
                                          <p:attrName>style.visibility</p:attrName>
                                        </p:attrNameLst>
                                      </p:cBhvr>
                                      <p:to>
                                        <p:strVal val="visible"/>
                                      </p:to>
                                    </p:set>
                                    <p:animEffect transition="in" filter="fade">
                                      <p:cBhvr>
                                        <p:cTn id="30" dur="1000"/>
                                        <p:tgtEl>
                                          <p:spTgt spid="6"/>
                                        </p:tgtEl>
                                      </p:cBhvr>
                                    </p:animEffect>
                                    <p:anim calcmode="lin" valueType="num">
                                      <p:cBhvr>
                                        <p:cTn id="31" dur="1000" fill="hold"/>
                                        <p:tgtEl>
                                          <p:spTgt spid="6"/>
                                        </p:tgtEl>
                                        <p:attrNameLst>
                                          <p:attrName>ppt_x</p:attrName>
                                        </p:attrNameLst>
                                      </p:cBhvr>
                                      <p:tavLst>
                                        <p:tav tm="0">
                                          <p:val>
                                            <p:strVal val="#ppt_x"/>
                                          </p:val>
                                        </p:tav>
                                        <p:tav tm="100000">
                                          <p:val>
                                            <p:strVal val="#ppt_x"/>
                                          </p:val>
                                        </p:tav>
                                      </p:tavLst>
                                    </p:anim>
                                    <p:anim calcmode="lin" valueType="num">
                                      <p:cBhvr>
                                        <p:cTn id="32" dur="1000" fill="hold"/>
                                        <p:tgtEl>
                                          <p:spTgt spid="6"/>
                                        </p:tgtEl>
                                        <p:attrNameLst>
                                          <p:attrName>ppt_y</p:attrName>
                                        </p:attrNameLst>
                                      </p:cBhvr>
                                      <p:tavLst>
                                        <p:tav tm="0">
                                          <p:val>
                                            <p:strVal val="#ppt_y+.1"/>
                                          </p:val>
                                        </p:tav>
                                        <p:tav tm="100000">
                                          <p:val>
                                            <p:strVal val="#ppt_y"/>
                                          </p:val>
                                        </p:tav>
                                      </p:tavLst>
                                    </p:anim>
                                  </p:childTnLst>
                                </p:cTn>
                              </p:par>
                            </p:childTnLst>
                          </p:cTn>
                        </p:par>
                        <p:par>
                          <p:cTn id="33" fill="hold">
                            <p:stCondLst>
                              <p:cond delay="4500"/>
                            </p:stCondLst>
                            <p:childTnLst>
                              <p:par>
                                <p:cTn id="34" presetID="42" presetClass="entr" presetSubtype="0" fill="hold" nodeType="afterEffect">
                                  <p:stCondLst>
                                    <p:cond delay="0"/>
                                  </p:stCondLst>
                                  <p:childTnLst>
                                    <p:set>
                                      <p:cBhvr>
                                        <p:cTn id="35" dur="1" fill="hold">
                                          <p:stCondLst>
                                            <p:cond delay="0"/>
                                          </p:stCondLst>
                                        </p:cTn>
                                        <p:tgtEl>
                                          <p:spTgt spid="78"/>
                                        </p:tgtEl>
                                        <p:attrNameLst>
                                          <p:attrName>style.visibility</p:attrName>
                                        </p:attrNameLst>
                                      </p:cBhvr>
                                      <p:to>
                                        <p:strVal val="visible"/>
                                      </p:to>
                                    </p:set>
                                    <p:animEffect transition="in" filter="fade">
                                      <p:cBhvr>
                                        <p:cTn id="36" dur="1000"/>
                                        <p:tgtEl>
                                          <p:spTgt spid="78"/>
                                        </p:tgtEl>
                                      </p:cBhvr>
                                    </p:animEffect>
                                    <p:anim calcmode="lin" valueType="num">
                                      <p:cBhvr>
                                        <p:cTn id="37" dur="1000" fill="hold"/>
                                        <p:tgtEl>
                                          <p:spTgt spid="78"/>
                                        </p:tgtEl>
                                        <p:attrNameLst>
                                          <p:attrName>ppt_x</p:attrName>
                                        </p:attrNameLst>
                                      </p:cBhvr>
                                      <p:tavLst>
                                        <p:tav tm="0">
                                          <p:val>
                                            <p:strVal val="#ppt_x"/>
                                          </p:val>
                                        </p:tav>
                                        <p:tav tm="100000">
                                          <p:val>
                                            <p:strVal val="#ppt_x"/>
                                          </p:val>
                                        </p:tav>
                                      </p:tavLst>
                                    </p:anim>
                                    <p:anim calcmode="lin" valueType="num">
                                      <p:cBhvr>
                                        <p:cTn id="38" dur="1000" fill="hold"/>
                                        <p:tgtEl>
                                          <p:spTgt spid="78"/>
                                        </p:tgtEl>
                                        <p:attrNameLst>
                                          <p:attrName>ppt_y</p:attrName>
                                        </p:attrNameLst>
                                      </p:cBhvr>
                                      <p:tavLst>
                                        <p:tav tm="0">
                                          <p:val>
                                            <p:strVal val="#ppt_y+.1"/>
                                          </p:val>
                                        </p:tav>
                                        <p:tav tm="100000">
                                          <p:val>
                                            <p:strVal val="#ppt_y"/>
                                          </p:val>
                                        </p:tav>
                                      </p:tavLst>
                                    </p:anim>
                                  </p:childTnLst>
                                </p:cTn>
                              </p:par>
                            </p:childTnLst>
                          </p:cTn>
                        </p:par>
                        <p:par>
                          <p:cTn id="39" fill="hold">
                            <p:stCondLst>
                              <p:cond delay="5500"/>
                            </p:stCondLst>
                            <p:childTnLst>
                              <p:par>
                                <p:cTn id="40" presetID="42" presetClass="entr" presetSubtype="0" fill="hold" nodeType="afterEffect">
                                  <p:stCondLst>
                                    <p:cond delay="0"/>
                                  </p:stCondLst>
                                  <p:childTnLst>
                                    <p:set>
                                      <p:cBhvr>
                                        <p:cTn id="41" dur="1" fill="hold">
                                          <p:stCondLst>
                                            <p:cond delay="0"/>
                                          </p:stCondLst>
                                        </p:cTn>
                                        <p:tgtEl>
                                          <p:spTgt spid="84"/>
                                        </p:tgtEl>
                                        <p:attrNameLst>
                                          <p:attrName>style.visibility</p:attrName>
                                        </p:attrNameLst>
                                      </p:cBhvr>
                                      <p:to>
                                        <p:strVal val="visible"/>
                                      </p:to>
                                    </p:set>
                                    <p:animEffect transition="in" filter="fade">
                                      <p:cBhvr>
                                        <p:cTn id="42" dur="1000"/>
                                        <p:tgtEl>
                                          <p:spTgt spid="84"/>
                                        </p:tgtEl>
                                      </p:cBhvr>
                                    </p:animEffect>
                                    <p:anim calcmode="lin" valueType="num">
                                      <p:cBhvr>
                                        <p:cTn id="43" dur="1000" fill="hold"/>
                                        <p:tgtEl>
                                          <p:spTgt spid="84"/>
                                        </p:tgtEl>
                                        <p:attrNameLst>
                                          <p:attrName>ppt_x</p:attrName>
                                        </p:attrNameLst>
                                      </p:cBhvr>
                                      <p:tavLst>
                                        <p:tav tm="0">
                                          <p:val>
                                            <p:strVal val="#ppt_x"/>
                                          </p:val>
                                        </p:tav>
                                        <p:tav tm="100000">
                                          <p:val>
                                            <p:strVal val="#ppt_x"/>
                                          </p:val>
                                        </p:tav>
                                      </p:tavLst>
                                    </p:anim>
                                    <p:anim calcmode="lin" valueType="num">
                                      <p:cBhvr>
                                        <p:cTn id="44" dur="1000" fill="hold"/>
                                        <p:tgtEl>
                                          <p:spTgt spid="84"/>
                                        </p:tgtEl>
                                        <p:attrNameLst>
                                          <p:attrName>ppt_y</p:attrName>
                                        </p:attrNameLst>
                                      </p:cBhvr>
                                      <p:tavLst>
                                        <p:tav tm="0">
                                          <p:val>
                                            <p:strVal val="#ppt_y+.1"/>
                                          </p:val>
                                        </p:tav>
                                        <p:tav tm="100000">
                                          <p:val>
                                            <p:strVal val="#ppt_y"/>
                                          </p:val>
                                        </p:tav>
                                      </p:tavLst>
                                    </p:anim>
                                  </p:childTnLst>
                                </p:cTn>
                              </p:par>
                            </p:childTnLst>
                          </p:cTn>
                        </p:par>
                        <p:par>
                          <p:cTn id="45" fill="hold">
                            <p:stCondLst>
                              <p:cond delay="6500"/>
                            </p:stCondLst>
                            <p:childTnLst>
                              <p:par>
                                <p:cTn id="46" presetID="42" presetClass="entr" presetSubtype="0" fill="hold" nodeType="afterEffect">
                                  <p:stCondLst>
                                    <p:cond delay="0"/>
                                  </p:stCondLst>
                                  <p:childTnLst>
                                    <p:set>
                                      <p:cBhvr>
                                        <p:cTn id="47" dur="1" fill="hold">
                                          <p:stCondLst>
                                            <p:cond delay="0"/>
                                          </p:stCondLst>
                                        </p:cTn>
                                        <p:tgtEl>
                                          <p:spTgt spid="87"/>
                                        </p:tgtEl>
                                        <p:attrNameLst>
                                          <p:attrName>style.visibility</p:attrName>
                                        </p:attrNameLst>
                                      </p:cBhvr>
                                      <p:to>
                                        <p:strVal val="visible"/>
                                      </p:to>
                                    </p:set>
                                    <p:animEffect transition="in" filter="fade">
                                      <p:cBhvr>
                                        <p:cTn id="48" dur="1000"/>
                                        <p:tgtEl>
                                          <p:spTgt spid="87"/>
                                        </p:tgtEl>
                                      </p:cBhvr>
                                    </p:animEffect>
                                    <p:anim calcmode="lin" valueType="num">
                                      <p:cBhvr>
                                        <p:cTn id="49" dur="1000" fill="hold"/>
                                        <p:tgtEl>
                                          <p:spTgt spid="87"/>
                                        </p:tgtEl>
                                        <p:attrNameLst>
                                          <p:attrName>ppt_x</p:attrName>
                                        </p:attrNameLst>
                                      </p:cBhvr>
                                      <p:tavLst>
                                        <p:tav tm="0">
                                          <p:val>
                                            <p:strVal val="#ppt_x"/>
                                          </p:val>
                                        </p:tav>
                                        <p:tav tm="100000">
                                          <p:val>
                                            <p:strVal val="#ppt_x"/>
                                          </p:val>
                                        </p:tav>
                                      </p:tavLst>
                                    </p:anim>
                                    <p:anim calcmode="lin" valueType="num">
                                      <p:cBhvr>
                                        <p:cTn id="50" dur="1000" fill="hold"/>
                                        <p:tgtEl>
                                          <p:spTgt spid="87"/>
                                        </p:tgtEl>
                                        <p:attrNameLst>
                                          <p:attrName>ppt_y</p:attrName>
                                        </p:attrNameLst>
                                      </p:cBhvr>
                                      <p:tavLst>
                                        <p:tav tm="0">
                                          <p:val>
                                            <p:strVal val="#ppt_y+.1"/>
                                          </p:val>
                                        </p:tav>
                                        <p:tav tm="100000">
                                          <p:val>
                                            <p:strVal val="#ppt_y"/>
                                          </p:val>
                                        </p:tav>
                                      </p:tavLst>
                                    </p:anim>
                                  </p:childTnLst>
                                </p:cTn>
                              </p:par>
                            </p:childTnLst>
                          </p:cTn>
                        </p:par>
                        <p:par>
                          <p:cTn id="51" fill="hold">
                            <p:stCondLst>
                              <p:cond delay="7500"/>
                            </p:stCondLst>
                            <p:childTnLst>
                              <p:par>
                                <p:cTn id="52" presetID="42" presetClass="entr" presetSubtype="0" fill="hold" nodeType="afterEffect">
                                  <p:stCondLst>
                                    <p:cond delay="0"/>
                                  </p:stCondLst>
                                  <p:childTnLst>
                                    <p:set>
                                      <p:cBhvr>
                                        <p:cTn id="53" dur="1" fill="hold">
                                          <p:stCondLst>
                                            <p:cond delay="0"/>
                                          </p:stCondLst>
                                        </p:cTn>
                                        <p:tgtEl>
                                          <p:spTgt spid="90"/>
                                        </p:tgtEl>
                                        <p:attrNameLst>
                                          <p:attrName>style.visibility</p:attrName>
                                        </p:attrNameLst>
                                      </p:cBhvr>
                                      <p:to>
                                        <p:strVal val="visible"/>
                                      </p:to>
                                    </p:set>
                                    <p:animEffect transition="in" filter="fade">
                                      <p:cBhvr>
                                        <p:cTn id="54" dur="1000"/>
                                        <p:tgtEl>
                                          <p:spTgt spid="90"/>
                                        </p:tgtEl>
                                      </p:cBhvr>
                                    </p:animEffect>
                                    <p:anim calcmode="lin" valueType="num">
                                      <p:cBhvr>
                                        <p:cTn id="55" dur="1000" fill="hold"/>
                                        <p:tgtEl>
                                          <p:spTgt spid="90"/>
                                        </p:tgtEl>
                                        <p:attrNameLst>
                                          <p:attrName>ppt_x</p:attrName>
                                        </p:attrNameLst>
                                      </p:cBhvr>
                                      <p:tavLst>
                                        <p:tav tm="0">
                                          <p:val>
                                            <p:strVal val="#ppt_x"/>
                                          </p:val>
                                        </p:tav>
                                        <p:tav tm="100000">
                                          <p:val>
                                            <p:strVal val="#ppt_x"/>
                                          </p:val>
                                        </p:tav>
                                      </p:tavLst>
                                    </p:anim>
                                    <p:anim calcmode="lin" valueType="num">
                                      <p:cBhvr>
                                        <p:cTn id="56" dur="1000" fill="hold"/>
                                        <p:tgtEl>
                                          <p:spTgt spid="90"/>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 name="图片 14"/>
          <p:cNvPicPr>
            <a:picLocks noChangeAspect="1"/>
          </p:cNvPicPr>
          <p:nvPr/>
        </p:nvPicPr>
        <p:blipFill rotWithShape="1">
          <a:blip r:embed="rId4"/>
          <a:srcRect b="11753"/>
          <a:stretch/>
        </p:blipFill>
        <p:spPr>
          <a:xfrm>
            <a:off x="1" y="4196862"/>
            <a:ext cx="5363924" cy="2687262"/>
          </a:xfrm>
          <a:prstGeom prst="rect">
            <a:avLst/>
          </a:prstGeom>
        </p:spPr>
      </p:pic>
      <p:pic>
        <p:nvPicPr>
          <p:cNvPr id="16" name="图片 15"/>
          <p:cNvPicPr>
            <a:picLocks noChangeAspect="1"/>
          </p:cNvPicPr>
          <p:nvPr/>
        </p:nvPicPr>
        <p:blipFill rotWithShape="1">
          <a:blip r:embed="rId4"/>
          <a:srcRect b="11753"/>
          <a:stretch/>
        </p:blipFill>
        <p:spPr>
          <a:xfrm flipH="1" flipV="1">
            <a:off x="6940062" y="0"/>
            <a:ext cx="5251938" cy="2631158"/>
          </a:xfrm>
          <a:prstGeom prst="rect">
            <a:avLst/>
          </a:prstGeom>
        </p:spPr>
      </p:pic>
      <p:grpSp>
        <p:nvGrpSpPr>
          <p:cNvPr id="2" name="组合 1"/>
          <p:cNvGrpSpPr/>
          <p:nvPr/>
        </p:nvGrpSpPr>
        <p:grpSpPr>
          <a:xfrm>
            <a:off x="3773270" y="1916725"/>
            <a:ext cx="3962568" cy="1885849"/>
            <a:chOff x="3748517" y="1812815"/>
            <a:chExt cx="3962568" cy="1885849"/>
          </a:xfrm>
        </p:grpSpPr>
        <p:sp>
          <p:nvSpPr>
            <p:cNvPr id="18" name="TextBox 35"/>
            <p:cNvSpPr txBox="1"/>
            <p:nvPr/>
          </p:nvSpPr>
          <p:spPr>
            <a:xfrm>
              <a:off x="3748517" y="3074986"/>
              <a:ext cx="3962568" cy="623678"/>
            </a:xfrm>
            <a:prstGeom prst="rect">
              <a:avLst/>
            </a:prstGeom>
            <a:noFill/>
          </p:spPr>
          <p:txBody>
            <a:bodyPr wrap="none" lIns="480000" tIns="0" rIns="0" bIns="0" anchor="b" anchorCtr="0">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zh-CN" altLang="en-US" sz="3600" b="1" dirty="0">
                  <a:solidFill>
                    <a:srgbClr val="5268A5"/>
                  </a:solidFill>
                  <a:latin typeface="字魂59号-创粗黑" panose="00000500000000000000" pitchFamily="2" charset="-122"/>
                  <a:ea typeface="字魂59号-创粗黑" panose="00000500000000000000" pitchFamily="2" charset="-122"/>
                </a:rPr>
                <a:t>相关开发技术介绍</a:t>
              </a:r>
              <a:endParaRPr lang="en-US" altLang="zh-CN" sz="3600" b="1" dirty="0">
                <a:solidFill>
                  <a:srgbClr val="5268A5"/>
                </a:solidFill>
                <a:latin typeface="字魂59号-创粗黑" panose="00000500000000000000" pitchFamily="2" charset="-122"/>
                <a:ea typeface="字魂59号-创粗黑" panose="00000500000000000000" pitchFamily="2" charset="-122"/>
              </a:endParaRPr>
            </a:p>
          </p:txBody>
        </p:sp>
        <p:grpSp>
          <p:nvGrpSpPr>
            <p:cNvPr id="20" name="组合 19"/>
            <p:cNvGrpSpPr/>
            <p:nvPr/>
          </p:nvGrpSpPr>
          <p:grpSpPr>
            <a:xfrm>
              <a:off x="5491997" y="1812815"/>
              <a:ext cx="1137403" cy="1137403"/>
              <a:chOff x="5886387" y="2236405"/>
              <a:chExt cx="563232" cy="563232"/>
            </a:xfrm>
          </p:grpSpPr>
          <p:sp>
            <p:nvSpPr>
              <p:cNvPr id="21" name="椭圆 20"/>
              <p:cNvSpPr/>
              <p:nvPr/>
            </p:nvSpPr>
            <p:spPr>
              <a:xfrm>
                <a:off x="5886387" y="2236405"/>
                <a:ext cx="563232" cy="563232"/>
              </a:xfrm>
              <a:prstGeom prst="ellipse">
                <a:avLst/>
              </a:prstGeom>
              <a:solidFill>
                <a:srgbClr val="5268A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字魂59号-创粗黑" panose="00000500000000000000" pitchFamily="2" charset="-122"/>
                  <a:ea typeface="字魂59号-创粗黑" panose="00000500000000000000" pitchFamily="2" charset="-122"/>
                </a:endParaRPr>
              </a:p>
            </p:txBody>
          </p:sp>
          <p:sp>
            <p:nvSpPr>
              <p:cNvPr id="22" name="文本框 21"/>
              <p:cNvSpPr txBox="1"/>
              <p:nvPr/>
            </p:nvSpPr>
            <p:spPr>
              <a:xfrm>
                <a:off x="5886533" y="2350678"/>
                <a:ext cx="511457" cy="350539"/>
              </a:xfrm>
              <a:prstGeom prst="rect">
                <a:avLst/>
              </a:prstGeom>
              <a:noFill/>
            </p:spPr>
            <p:txBody>
              <a:bodyPr wrap="square" rtlCol="0">
                <a:spAutoFit/>
              </a:bodyPr>
              <a:lstStyle/>
              <a:p>
                <a:pPr algn="ctr"/>
                <a:r>
                  <a:rPr lang="en-US" altLang="zh-CN" sz="4000" i="1" dirty="0">
                    <a:solidFill>
                      <a:schemeClr val="bg1"/>
                    </a:solidFill>
                    <a:latin typeface="字魂59号-创粗黑" panose="00000500000000000000" pitchFamily="2" charset="-122"/>
                    <a:ea typeface="字魂59号-创粗黑" panose="00000500000000000000" pitchFamily="2" charset="-122"/>
                  </a:rPr>
                  <a:t>01</a:t>
                </a:r>
              </a:p>
            </p:txBody>
          </p:sp>
        </p:grpSp>
      </p:gr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Click="0" advTm="2000">
        <p15:prstTrans prst="pageCurlDouble"/>
      </p:transition>
    </mc:Choice>
    <mc:Fallback xmlns="">
      <p:transition spd="slow" advClick="0" advTm="2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文本框 6"/>
          <p:cNvSpPr txBox="1"/>
          <p:nvPr/>
        </p:nvSpPr>
        <p:spPr>
          <a:xfrm>
            <a:off x="3392393" y="238082"/>
            <a:ext cx="5407215" cy="586635"/>
          </a:xfrm>
          <a:prstGeom prst="rect">
            <a:avLst/>
          </a:prstGeom>
          <a:noFill/>
        </p:spPr>
        <p:txBody>
          <a:bodyPr wrap="square" rtlCol="0" anchor="ctr">
            <a:spAutoFit/>
          </a:bodyPr>
          <a:lstStyle/>
          <a:p>
            <a:pPr algn="ctr">
              <a:lnSpc>
                <a:spcPct val="150000"/>
              </a:lnSpc>
            </a:pPr>
            <a:r>
              <a:rPr lang="zh-CN" altLang="en-US" sz="2400" b="1" dirty="0">
                <a:solidFill>
                  <a:srgbClr val="4075A9"/>
                </a:solidFill>
                <a:latin typeface="字魂59号-创粗黑" panose="00000500000000000000" pitchFamily="2" charset="-122"/>
                <a:ea typeface="字魂59号-创粗黑" panose="00000500000000000000" pitchFamily="2" charset="-122"/>
                <a:cs typeface="+mn-ea"/>
                <a:sym typeface="+mn-lt"/>
              </a:rPr>
              <a:t>开发技术及工具简介</a:t>
            </a:r>
            <a:endParaRPr lang="zh-CN" altLang="en-US" sz="2000" dirty="0">
              <a:solidFill>
                <a:srgbClr val="4075A9"/>
              </a:solidFill>
              <a:latin typeface="字魂59号-创粗黑" panose="00000500000000000000" pitchFamily="2" charset="-122"/>
              <a:ea typeface="字魂59号-创粗黑" panose="00000500000000000000" pitchFamily="2" charset="-122"/>
              <a:cs typeface="+mn-ea"/>
              <a:sym typeface="+mn-lt"/>
            </a:endParaRPr>
          </a:p>
        </p:txBody>
      </p:sp>
      <p:sp>
        <p:nvSpPr>
          <p:cNvPr id="2" name="矩形 1"/>
          <p:cNvSpPr/>
          <p:nvPr/>
        </p:nvSpPr>
        <p:spPr>
          <a:xfrm flipV="1">
            <a:off x="5158741" y="946450"/>
            <a:ext cx="1874519" cy="45719"/>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字魂59号-创粗黑" panose="00000500000000000000" pitchFamily="2" charset="-122"/>
              <a:ea typeface="字魂59号-创粗黑" panose="00000500000000000000" pitchFamily="2" charset="-122"/>
            </a:endParaRPr>
          </a:p>
        </p:txBody>
      </p:sp>
      <p:grpSp>
        <p:nvGrpSpPr>
          <p:cNvPr id="3" name="组合 2"/>
          <p:cNvGrpSpPr/>
          <p:nvPr/>
        </p:nvGrpSpPr>
        <p:grpSpPr>
          <a:xfrm>
            <a:off x="9112" y="1890715"/>
            <a:ext cx="9847157" cy="4777941"/>
            <a:chOff x="9113" y="2093809"/>
            <a:chExt cx="8592934" cy="4169381"/>
          </a:xfrm>
        </p:grpSpPr>
        <p:grpSp>
          <p:nvGrpSpPr>
            <p:cNvPr id="133" name="组合 132"/>
            <p:cNvGrpSpPr/>
            <p:nvPr/>
          </p:nvGrpSpPr>
          <p:grpSpPr>
            <a:xfrm>
              <a:off x="3907310" y="2093809"/>
              <a:ext cx="2880488" cy="1888348"/>
              <a:chOff x="3898197" y="687919"/>
              <a:chExt cx="2880488" cy="1888348"/>
            </a:xfrm>
          </p:grpSpPr>
          <p:sp>
            <p:nvSpPr>
              <p:cNvPr id="160" name="Freeform: Shape 19"/>
              <p:cNvSpPr/>
              <p:nvPr/>
            </p:nvSpPr>
            <p:spPr>
              <a:xfrm>
                <a:off x="4149014" y="1368194"/>
                <a:ext cx="837780" cy="1208073"/>
              </a:xfrm>
              <a:custGeom>
                <a:avLst/>
                <a:gdLst/>
                <a:ahLst/>
                <a:cxnLst>
                  <a:cxn ang="0">
                    <a:pos x="wd2" y="hd2"/>
                  </a:cxn>
                  <a:cxn ang="5400000">
                    <a:pos x="wd2" y="hd2"/>
                  </a:cxn>
                  <a:cxn ang="10800000">
                    <a:pos x="wd2" y="hd2"/>
                  </a:cxn>
                  <a:cxn ang="16200000">
                    <a:pos x="wd2" y="hd2"/>
                  </a:cxn>
                </a:cxnLst>
                <a:rect l="0" t="0" r="r" b="b"/>
                <a:pathLst>
                  <a:path w="20080" h="21600" extrusionOk="0">
                    <a:moveTo>
                      <a:pt x="2817" y="7689"/>
                    </a:moveTo>
                    <a:cubicBezTo>
                      <a:pt x="164" y="11117"/>
                      <a:pt x="-760" y="15289"/>
                      <a:pt x="670" y="19391"/>
                    </a:cubicBezTo>
                    <a:cubicBezTo>
                      <a:pt x="937" y="20158"/>
                      <a:pt x="1275" y="20895"/>
                      <a:pt x="1681" y="21600"/>
                    </a:cubicBezTo>
                    <a:cubicBezTo>
                      <a:pt x="2702" y="21510"/>
                      <a:pt x="3727" y="21360"/>
                      <a:pt x="4751" y="21149"/>
                    </a:cubicBezTo>
                    <a:cubicBezTo>
                      <a:pt x="10229" y="20021"/>
                      <a:pt x="14610" y="17338"/>
                      <a:pt x="17263" y="13911"/>
                    </a:cubicBezTo>
                    <a:cubicBezTo>
                      <a:pt x="19916" y="10483"/>
                      <a:pt x="20840" y="6311"/>
                      <a:pt x="19410" y="2209"/>
                    </a:cubicBezTo>
                    <a:cubicBezTo>
                      <a:pt x="19143" y="1442"/>
                      <a:pt x="18805" y="705"/>
                      <a:pt x="18399" y="0"/>
                    </a:cubicBezTo>
                    <a:cubicBezTo>
                      <a:pt x="17378" y="90"/>
                      <a:pt x="16353" y="240"/>
                      <a:pt x="15329" y="451"/>
                    </a:cubicBezTo>
                    <a:cubicBezTo>
                      <a:pt x="9851" y="1579"/>
                      <a:pt x="5470" y="4262"/>
                      <a:pt x="2817" y="7689"/>
                    </a:cubicBezTo>
                    <a:close/>
                  </a:path>
                </a:pathLst>
              </a:custGeom>
              <a:solidFill>
                <a:schemeClr val="accent3">
                  <a:lumMod val="100000"/>
                </a:schemeClr>
              </a:solidFill>
              <a:ln w="12700" cap="flat">
                <a:noFill/>
                <a:miter lim="400000"/>
              </a:ln>
              <a:effectLst/>
            </p:spPr>
            <p:txBody>
              <a:bodyPr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dirty="0">
                  <a:latin typeface="字魂59号-创粗黑" panose="00000500000000000000" pitchFamily="2" charset="-122"/>
                  <a:ea typeface="字魂59号-创粗黑" panose="00000500000000000000" pitchFamily="2" charset="-122"/>
                  <a:cs typeface="+mn-ea"/>
                  <a:sym typeface="+mn-lt"/>
                </a:endParaRPr>
              </a:p>
            </p:txBody>
          </p:sp>
          <p:sp>
            <p:nvSpPr>
              <p:cNvPr id="158" name="Rectangle 31"/>
              <p:cNvSpPr/>
              <p:nvPr/>
            </p:nvSpPr>
            <p:spPr>
              <a:xfrm>
                <a:off x="3898197" y="811388"/>
                <a:ext cx="2880488" cy="616608"/>
              </a:xfrm>
              <a:prstGeom prst="rect">
                <a:avLst/>
              </a:prstGeom>
              <a:noFill/>
              <a:ln w="12700" cap="flat">
                <a:noFill/>
                <a:miter lim="400000"/>
              </a:ln>
              <a:effectLst/>
            </p:spPr>
            <p:txBody>
              <a:bodyPr wrap="square" lIns="0" tIns="0" rIns="0" bIns="0" anchor="ctr">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20000"/>
                  </a:lnSpc>
                </a:pPr>
                <a:r>
                  <a:rPr lang="en-US" altLang="zh-CN" sz="1400" b="0" i="0" dirty="0">
                    <a:solidFill>
                      <a:srgbClr val="333333"/>
                    </a:solidFill>
                    <a:effectLst/>
                    <a:latin typeface="arial" panose="020B0604020202020204" pitchFamily="34" charset="0"/>
                  </a:rPr>
                  <a:t>IntelliJ IDEA </a:t>
                </a:r>
                <a:r>
                  <a:rPr lang="zh-CN" altLang="en-US" sz="1400" b="0" i="0" dirty="0">
                    <a:solidFill>
                      <a:srgbClr val="333333"/>
                    </a:solidFill>
                    <a:effectLst/>
                    <a:latin typeface="arial" panose="020B0604020202020204" pitchFamily="34" charset="0"/>
                  </a:rPr>
                  <a:t>是</a:t>
                </a:r>
                <a:r>
                  <a:rPr lang="en-US" altLang="zh-CN" sz="1400" b="0" i="0" dirty="0">
                    <a:solidFill>
                      <a:srgbClr val="333333"/>
                    </a:solidFill>
                    <a:effectLst/>
                    <a:latin typeface="arial" panose="020B0604020202020204" pitchFamily="34" charset="0"/>
                  </a:rPr>
                  <a:t>java</a:t>
                </a:r>
                <a:r>
                  <a:rPr lang="zh-CN" altLang="en-US" sz="1400" b="0" i="0" dirty="0">
                    <a:solidFill>
                      <a:srgbClr val="333333"/>
                    </a:solidFill>
                    <a:effectLst/>
                    <a:latin typeface="arial" panose="020B0604020202020204" pitchFamily="34" charset="0"/>
                  </a:rPr>
                  <a:t>编程语言开发的集成环境</a:t>
                </a:r>
                <a:r>
                  <a:rPr lang="zh-CN" altLang="zh-CN" sz="1400" dirty="0">
                    <a:solidFill>
                      <a:srgbClr val="000000"/>
                    </a:solidFill>
                    <a:effectLst/>
                    <a:latin typeface="+mn-ea"/>
                    <a:cs typeface="Arial" panose="020B0604020202020204" pitchFamily="34" charset="0"/>
                  </a:rPr>
                  <a:t>，</a:t>
                </a:r>
                <a:r>
                  <a:rPr lang="zh-CN" altLang="en-US" sz="1400" b="0" i="0" dirty="0">
                    <a:solidFill>
                      <a:srgbClr val="333333"/>
                    </a:solidFill>
                    <a:effectLst/>
                    <a:latin typeface="arial" panose="020B0604020202020204" pitchFamily="34" charset="0"/>
                  </a:rPr>
                  <a:t>在业界被公认为最好的</a:t>
                </a:r>
                <a:r>
                  <a:rPr lang="en-US" altLang="zh-CN" sz="1400" b="0" i="0" dirty="0">
                    <a:solidFill>
                      <a:srgbClr val="333333"/>
                    </a:solidFill>
                    <a:effectLst/>
                    <a:latin typeface="arial" panose="020B0604020202020204" pitchFamily="34" charset="0"/>
                  </a:rPr>
                  <a:t>java</a:t>
                </a:r>
                <a:r>
                  <a:rPr lang="zh-CN" altLang="en-US" sz="1400" b="0" i="0" dirty="0">
                    <a:solidFill>
                      <a:srgbClr val="333333"/>
                    </a:solidFill>
                    <a:effectLst/>
                    <a:latin typeface="arial" panose="020B0604020202020204" pitchFamily="34" charset="0"/>
                  </a:rPr>
                  <a:t>开发工具</a:t>
                </a:r>
                <a:r>
                  <a:rPr lang="zh-CN" altLang="en-US" sz="1400" dirty="0">
                    <a:solidFill>
                      <a:srgbClr val="333333"/>
                    </a:solidFill>
                    <a:latin typeface="arial" panose="020B0604020202020204" pitchFamily="34" charset="0"/>
                  </a:rPr>
                  <a:t>。</a:t>
                </a:r>
                <a:endParaRPr lang="zh-CN" altLang="en-US" sz="1400" dirty="0">
                  <a:latin typeface="+mn-ea"/>
                  <a:cs typeface="+mn-ea"/>
                  <a:sym typeface="+mn-lt"/>
                </a:endParaRPr>
              </a:p>
            </p:txBody>
          </p:sp>
          <p:sp>
            <p:nvSpPr>
              <p:cNvPr id="159" name="Rectangle 32"/>
              <p:cNvSpPr/>
              <p:nvPr/>
            </p:nvSpPr>
            <p:spPr>
              <a:xfrm>
                <a:off x="3898197" y="687919"/>
                <a:ext cx="1339413" cy="98449"/>
              </a:xfrm>
              <a:prstGeom prst="rect">
                <a:avLst/>
              </a:prstGeom>
              <a:noFill/>
              <a:ln w="12700" cap="flat">
                <a:noFill/>
                <a:miter lim="400000"/>
              </a:ln>
              <a:effectLst/>
            </p:spPr>
            <p:txBody>
              <a:bodyPr wrap="none" lIns="0" tIns="0" rIns="0" bIns="0" anchor="ctr">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altLang="zh-CN" sz="1600" b="1" dirty="0">
                    <a:solidFill>
                      <a:schemeClr val="accent3">
                        <a:lumMod val="100000"/>
                      </a:schemeClr>
                    </a:solidFill>
                    <a:latin typeface="微软雅黑" panose="020B0503020204020204" pitchFamily="34" charset="-122"/>
                    <a:ea typeface="微软雅黑" panose="020B0503020204020204" pitchFamily="34" charset="-122"/>
                    <a:cs typeface="+mn-ea"/>
                    <a:sym typeface="+mn-lt"/>
                  </a:rPr>
                  <a:t>IntelliJ IDEA</a:t>
                </a:r>
                <a:endParaRPr lang="zh-CN" altLang="en-US" sz="1600" b="1" dirty="0">
                  <a:solidFill>
                    <a:schemeClr val="accent3">
                      <a:lumMod val="100000"/>
                    </a:schemeClr>
                  </a:solidFill>
                  <a:latin typeface="微软雅黑" panose="020B0503020204020204" pitchFamily="34" charset="-122"/>
                  <a:ea typeface="微软雅黑" panose="020B0503020204020204" pitchFamily="34" charset="-122"/>
                  <a:cs typeface="+mn-ea"/>
                  <a:sym typeface="+mn-lt"/>
                </a:endParaRPr>
              </a:p>
            </p:txBody>
          </p:sp>
          <p:sp>
            <p:nvSpPr>
              <p:cNvPr id="161" name="Rectangle 20"/>
              <p:cNvSpPr/>
              <p:nvPr/>
            </p:nvSpPr>
            <p:spPr>
              <a:xfrm rot="18000000">
                <a:off x="4069237" y="1883276"/>
                <a:ext cx="1005714" cy="167427"/>
              </a:xfrm>
              <a:prstGeom prst="rect">
                <a:avLst/>
              </a:prstGeom>
              <a:noFill/>
              <a:ln w="12700" cap="flat">
                <a:noFill/>
                <a:miter lim="400000"/>
              </a:ln>
              <a:effectLst/>
            </p:spPr>
            <p:txBody>
              <a:bodyPr wrap="none" lIns="0" tIns="0" rIns="0" bIns="0" anchor="ctr">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zh-CN" altLang="en-US" sz="1200" b="1" dirty="0">
                    <a:solidFill>
                      <a:schemeClr val="bg1"/>
                    </a:solidFill>
                    <a:latin typeface="字魂59号-创粗黑" panose="00000500000000000000" pitchFamily="2" charset="-122"/>
                    <a:ea typeface="字魂59号-创粗黑" panose="00000500000000000000" pitchFamily="2" charset="-122"/>
                    <a:cs typeface="+mn-ea"/>
                    <a:sym typeface="+mn-lt"/>
                  </a:rPr>
                  <a:t>开发工具</a:t>
                </a:r>
                <a:endParaRPr lang="en-US" altLang="zh-CN" sz="1200" b="1" dirty="0">
                  <a:solidFill>
                    <a:schemeClr val="bg1"/>
                  </a:solidFill>
                  <a:latin typeface="字魂59号-创粗黑" panose="00000500000000000000" pitchFamily="2" charset="-122"/>
                  <a:ea typeface="字魂59号-创粗黑" panose="00000500000000000000" pitchFamily="2" charset="-122"/>
                  <a:cs typeface="+mn-ea"/>
                  <a:sym typeface="+mn-lt"/>
                </a:endParaRPr>
              </a:p>
            </p:txBody>
          </p:sp>
        </p:grpSp>
        <p:grpSp>
          <p:nvGrpSpPr>
            <p:cNvPr id="134" name="组合 133"/>
            <p:cNvGrpSpPr/>
            <p:nvPr/>
          </p:nvGrpSpPr>
          <p:grpSpPr>
            <a:xfrm>
              <a:off x="1830852" y="2359415"/>
              <a:ext cx="1564323" cy="1617546"/>
              <a:chOff x="1821739" y="953525"/>
              <a:chExt cx="1564323" cy="1617546"/>
            </a:xfrm>
          </p:grpSpPr>
          <p:sp>
            <p:nvSpPr>
              <p:cNvPr id="155" name="Rectangle 38"/>
              <p:cNvSpPr/>
              <p:nvPr/>
            </p:nvSpPr>
            <p:spPr>
              <a:xfrm>
                <a:off x="2046649" y="953525"/>
                <a:ext cx="1339413" cy="167427"/>
              </a:xfrm>
              <a:prstGeom prst="rect">
                <a:avLst/>
              </a:prstGeom>
              <a:noFill/>
              <a:ln w="12700" cap="flat">
                <a:noFill/>
                <a:miter lim="400000"/>
              </a:ln>
              <a:effectLst/>
            </p:spPr>
            <p:txBody>
              <a:bodyPr wrap="none" lIns="0" tIns="0" rIns="0" bIns="0" anchor="ctr">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altLang="zh-CN" sz="1600" b="1" dirty="0">
                    <a:solidFill>
                      <a:schemeClr val="accent1">
                        <a:lumMod val="100000"/>
                      </a:schemeClr>
                    </a:solidFill>
                    <a:latin typeface="字魂59号-创粗黑" panose="00000500000000000000" pitchFamily="2" charset="-122"/>
                    <a:ea typeface="字魂59号-创粗黑" panose="00000500000000000000" pitchFamily="2" charset="-122"/>
                    <a:cs typeface="+mn-ea"/>
                    <a:sym typeface="+mn-lt"/>
                  </a:rPr>
                  <a:t>Windows</a:t>
                </a:r>
                <a:endParaRPr lang="zh-CN" altLang="en-US" sz="1600" b="1" dirty="0">
                  <a:solidFill>
                    <a:schemeClr val="accent1">
                      <a:lumMod val="100000"/>
                    </a:schemeClr>
                  </a:solidFill>
                  <a:latin typeface="字魂59号-创粗黑" panose="00000500000000000000" pitchFamily="2" charset="-122"/>
                  <a:ea typeface="字魂59号-创粗黑" panose="00000500000000000000" pitchFamily="2" charset="-122"/>
                  <a:cs typeface="+mn-ea"/>
                  <a:sym typeface="+mn-lt"/>
                </a:endParaRPr>
              </a:p>
            </p:txBody>
          </p:sp>
          <p:sp>
            <p:nvSpPr>
              <p:cNvPr id="156" name="Freeform: Shape 17"/>
              <p:cNvSpPr/>
              <p:nvPr/>
            </p:nvSpPr>
            <p:spPr>
              <a:xfrm>
                <a:off x="1821739" y="1362999"/>
                <a:ext cx="837780" cy="1208072"/>
              </a:xfrm>
              <a:custGeom>
                <a:avLst/>
                <a:gdLst/>
                <a:ahLst/>
                <a:cxnLst>
                  <a:cxn ang="0">
                    <a:pos x="wd2" y="hd2"/>
                  </a:cxn>
                  <a:cxn ang="5400000">
                    <a:pos x="wd2" y="hd2"/>
                  </a:cxn>
                  <a:cxn ang="10800000">
                    <a:pos x="wd2" y="hd2"/>
                  </a:cxn>
                  <a:cxn ang="16200000">
                    <a:pos x="wd2" y="hd2"/>
                  </a:cxn>
                </a:cxnLst>
                <a:rect l="0" t="0" r="r" b="b"/>
                <a:pathLst>
                  <a:path w="20080" h="21600" extrusionOk="0">
                    <a:moveTo>
                      <a:pt x="2817" y="7689"/>
                    </a:moveTo>
                    <a:cubicBezTo>
                      <a:pt x="164" y="11117"/>
                      <a:pt x="-760" y="15289"/>
                      <a:pt x="670" y="19391"/>
                    </a:cubicBezTo>
                    <a:cubicBezTo>
                      <a:pt x="937" y="20158"/>
                      <a:pt x="1275" y="20895"/>
                      <a:pt x="1681" y="21600"/>
                    </a:cubicBezTo>
                    <a:cubicBezTo>
                      <a:pt x="2702" y="21510"/>
                      <a:pt x="3727" y="21360"/>
                      <a:pt x="4751" y="21149"/>
                    </a:cubicBezTo>
                    <a:cubicBezTo>
                      <a:pt x="10229" y="20021"/>
                      <a:pt x="14610" y="17338"/>
                      <a:pt x="17263" y="13911"/>
                    </a:cubicBezTo>
                    <a:cubicBezTo>
                      <a:pt x="19916" y="10483"/>
                      <a:pt x="20840" y="6311"/>
                      <a:pt x="19410" y="2209"/>
                    </a:cubicBezTo>
                    <a:cubicBezTo>
                      <a:pt x="19143" y="1442"/>
                      <a:pt x="18805" y="705"/>
                      <a:pt x="18399" y="0"/>
                    </a:cubicBezTo>
                    <a:cubicBezTo>
                      <a:pt x="17378" y="90"/>
                      <a:pt x="16353" y="240"/>
                      <a:pt x="15329" y="451"/>
                    </a:cubicBezTo>
                    <a:cubicBezTo>
                      <a:pt x="9851" y="1579"/>
                      <a:pt x="5470" y="4262"/>
                      <a:pt x="2817" y="7689"/>
                    </a:cubicBezTo>
                    <a:close/>
                  </a:path>
                </a:pathLst>
              </a:custGeom>
              <a:solidFill>
                <a:schemeClr val="accent1">
                  <a:lumMod val="100000"/>
                </a:schemeClr>
              </a:solidFill>
              <a:ln w="12700" cap="flat">
                <a:noFill/>
                <a:miter lim="400000"/>
              </a:ln>
              <a:effectLst/>
            </p:spPr>
            <p:txBody>
              <a:bodyPr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dirty="0">
                  <a:latin typeface="字魂59号-创粗黑" panose="00000500000000000000" pitchFamily="2" charset="-122"/>
                  <a:ea typeface="字魂59号-创粗黑" panose="00000500000000000000" pitchFamily="2" charset="-122"/>
                  <a:cs typeface="+mn-ea"/>
                  <a:sym typeface="+mn-lt"/>
                </a:endParaRPr>
              </a:p>
            </p:txBody>
          </p:sp>
          <p:sp>
            <p:nvSpPr>
              <p:cNvPr id="157" name="Rectangle 18"/>
              <p:cNvSpPr/>
              <p:nvPr/>
            </p:nvSpPr>
            <p:spPr>
              <a:xfrm rot="18000000">
                <a:off x="1815045" y="1689464"/>
                <a:ext cx="1005713" cy="167427"/>
              </a:xfrm>
              <a:prstGeom prst="rect">
                <a:avLst/>
              </a:prstGeom>
              <a:noFill/>
              <a:ln w="12700" cap="flat">
                <a:noFill/>
                <a:miter lim="400000"/>
              </a:ln>
              <a:effectLst/>
            </p:spPr>
            <p:txBody>
              <a:bodyPr wrap="none" lIns="0" tIns="0" rIns="0" bIns="0" anchor="ctr">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zh-CN" altLang="en-US" sz="1200" b="1" dirty="0">
                    <a:solidFill>
                      <a:schemeClr val="bg1"/>
                    </a:solidFill>
                    <a:latin typeface="字魂59号-创粗黑" panose="00000500000000000000" pitchFamily="2" charset="-122"/>
                    <a:ea typeface="字魂59号-创粗黑" panose="00000500000000000000" pitchFamily="2" charset="-122"/>
                    <a:cs typeface="+mn-ea"/>
                    <a:sym typeface="+mn-lt"/>
                  </a:rPr>
                  <a:t>系统环境</a:t>
                </a:r>
              </a:p>
            </p:txBody>
          </p:sp>
        </p:grpSp>
        <p:grpSp>
          <p:nvGrpSpPr>
            <p:cNvPr id="135" name="组合 134"/>
            <p:cNvGrpSpPr/>
            <p:nvPr/>
          </p:nvGrpSpPr>
          <p:grpSpPr>
            <a:xfrm>
              <a:off x="9113" y="3482598"/>
              <a:ext cx="7670858" cy="1351424"/>
              <a:chOff x="0" y="2076708"/>
              <a:chExt cx="7670858" cy="1351424"/>
            </a:xfrm>
          </p:grpSpPr>
          <p:sp>
            <p:nvSpPr>
              <p:cNvPr id="151" name="Freeform: Shape 21"/>
              <p:cNvSpPr/>
              <p:nvPr/>
            </p:nvSpPr>
            <p:spPr>
              <a:xfrm>
                <a:off x="0" y="2076708"/>
                <a:ext cx="7670858" cy="1351424"/>
              </a:xfrm>
              <a:custGeom>
                <a:avLst/>
                <a:gdLst/>
                <a:ahLst/>
                <a:cxnLst>
                  <a:cxn ang="0">
                    <a:pos x="wd2" y="hd2"/>
                  </a:cxn>
                  <a:cxn ang="5400000">
                    <a:pos x="wd2" y="hd2"/>
                  </a:cxn>
                  <a:cxn ang="10800000">
                    <a:pos x="wd2" y="hd2"/>
                  </a:cxn>
                  <a:cxn ang="16200000">
                    <a:pos x="wd2" y="hd2"/>
                  </a:cxn>
                </a:cxnLst>
                <a:rect l="0" t="0" r="r" b="b"/>
                <a:pathLst>
                  <a:path w="21600" h="21554" extrusionOk="0">
                    <a:moveTo>
                      <a:pt x="4816" y="1"/>
                    </a:moveTo>
                    <a:cubicBezTo>
                      <a:pt x="3131" y="-46"/>
                      <a:pt x="1481" y="1187"/>
                      <a:pt x="5" y="3399"/>
                    </a:cubicBezTo>
                    <a:lnTo>
                      <a:pt x="0" y="21554"/>
                    </a:lnTo>
                    <a:cubicBezTo>
                      <a:pt x="1109" y="15102"/>
                      <a:pt x="2649" y="10604"/>
                      <a:pt x="4369" y="8786"/>
                    </a:cubicBezTo>
                    <a:cubicBezTo>
                      <a:pt x="6694" y="6332"/>
                      <a:pt x="9069" y="8974"/>
                      <a:pt x="11416" y="10696"/>
                    </a:cubicBezTo>
                    <a:cubicBezTo>
                      <a:pt x="12629" y="11585"/>
                      <a:pt x="13851" y="12212"/>
                      <a:pt x="15078" y="12231"/>
                    </a:cubicBezTo>
                    <a:cubicBezTo>
                      <a:pt x="17128" y="12264"/>
                      <a:pt x="19207" y="10216"/>
                      <a:pt x="20976" y="5372"/>
                    </a:cubicBezTo>
                    <a:cubicBezTo>
                      <a:pt x="21195" y="4774"/>
                      <a:pt x="21393" y="4037"/>
                      <a:pt x="21600" y="3376"/>
                    </a:cubicBezTo>
                    <a:lnTo>
                      <a:pt x="21600" y="3296"/>
                    </a:lnTo>
                    <a:cubicBezTo>
                      <a:pt x="21303" y="3964"/>
                      <a:pt x="20992" y="4545"/>
                      <a:pt x="20680" y="5071"/>
                    </a:cubicBezTo>
                    <a:cubicBezTo>
                      <a:pt x="19230" y="7511"/>
                      <a:pt x="17709" y="9115"/>
                      <a:pt x="16147" y="9417"/>
                    </a:cubicBezTo>
                    <a:cubicBezTo>
                      <a:pt x="14053" y="9823"/>
                      <a:pt x="12715" y="7258"/>
                      <a:pt x="11190" y="5181"/>
                    </a:cubicBezTo>
                    <a:cubicBezTo>
                      <a:pt x="9396" y="2740"/>
                      <a:pt x="7477" y="581"/>
                      <a:pt x="5539" y="101"/>
                    </a:cubicBezTo>
                    <a:cubicBezTo>
                      <a:pt x="5298" y="41"/>
                      <a:pt x="5056" y="8"/>
                      <a:pt x="4816" y="1"/>
                    </a:cubicBezTo>
                    <a:close/>
                  </a:path>
                </a:pathLst>
              </a:custGeom>
              <a:solidFill>
                <a:schemeClr val="bg2">
                  <a:lumMod val="90000"/>
                </a:schemeClr>
              </a:solidFill>
              <a:ln w="12700" cap="flat">
                <a:noFill/>
                <a:miter lim="400000"/>
              </a:ln>
              <a:effectLst/>
            </p:spPr>
            <p:txBody>
              <a:bodyPr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dirty="0">
                  <a:latin typeface="字魂59号-创粗黑" panose="00000500000000000000" pitchFamily="2" charset="-122"/>
                  <a:ea typeface="字魂59号-创粗黑" panose="00000500000000000000" pitchFamily="2" charset="-122"/>
                  <a:cs typeface="+mn-ea"/>
                  <a:sym typeface="+mn-lt"/>
                </a:endParaRPr>
              </a:p>
            </p:txBody>
          </p:sp>
          <p:sp>
            <p:nvSpPr>
              <p:cNvPr id="152" name="Freeform: Shape 23"/>
              <p:cNvSpPr/>
              <p:nvPr/>
            </p:nvSpPr>
            <p:spPr>
              <a:xfrm rot="10800000" flipH="1">
                <a:off x="4687664" y="2135981"/>
                <a:ext cx="1466029" cy="415654"/>
              </a:xfrm>
              <a:custGeom>
                <a:avLst/>
                <a:gdLst/>
                <a:ahLst/>
                <a:cxnLst>
                  <a:cxn ang="0">
                    <a:pos x="wd2" y="hd2"/>
                  </a:cxn>
                  <a:cxn ang="5400000">
                    <a:pos x="wd2" y="hd2"/>
                  </a:cxn>
                  <a:cxn ang="10800000">
                    <a:pos x="wd2" y="hd2"/>
                  </a:cxn>
                  <a:cxn ang="16200000">
                    <a:pos x="wd2" y="hd2"/>
                  </a:cxn>
                </a:cxnLst>
                <a:rect l="0" t="0" r="r" b="b"/>
                <a:pathLst>
                  <a:path w="21600" h="21498" extrusionOk="0">
                    <a:moveTo>
                      <a:pt x="3946" y="0"/>
                    </a:moveTo>
                    <a:lnTo>
                      <a:pt x="0" y="3319"/>
                    </a:lnTo>
                    <a:cubicBezTo>
                      <a:pt x="1053" y="6000"/>
                      <a:pt x="2601" y="9469"/>
                      <a:pt x="4417" y="12351"/>
                    </a:cubicBezTo>
                    <a:cubicBezTo>
                      <a:pt x="7113" y="16632"/>
                      <a:pt x="9944" y="18906"/>
                      <a:pt x="12783" y="20223"/>
                    </a:cubicBezTo>
                    <a:cubicBezTo>
                      <a:pt x="14166" y="20865"/>
                      <a:pt x="15556" y="21284"/>
                      <a:pt x="16951" y="21434"/>
                    </a:cubicBezTo>
                    <a:cubicBezTo>
                      <a:pt x="18502" y="21600"/>
                      <a:pt x="20053" y="21443"/>
                      <a:pt x="21600" y="20959"/>
                    </a:cubicBezTo>
                    <a:lnTo>
                      <a:pt x="21568" y="20547"/>
                    </a:lnTo>
                    <a:cubicBezTo>
                      <a:pt x="20119" y="20362"/>
                      <a:pt x="16673" y="19195"/>
                      <a:pt x="12893" y="15491"/>
                    </a:cubicBezTo>
                    <a:cubicBezTo>
                      <a:pt x="9808" y="12469"/>
                      <a:pt x="6568" y="7945"/>
                      <a:pt x="3946" y="0"/>
                    </a:cubicBezTo>
                    <a:close/>
                  </a:path>
                </a:pathLst>
              </a:custGeom>
              <a:solidFill>
                <a:srgbClr val="E5E5E5"/>
              </a:solidFill>
              <a:ln w="12700" cap="flat">
                <a:noFill/>
                <a:miter lim="400000"/>
              </a:ln>
              <a:effectLst/>
            </p:spPr>
            <p:txBody>
              <a:bodyPr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dirty="0">
                  <a:latin typeface="字魂59号-创粗黑" panose="00000500000000000000" pitchFamily="2" charset="-122"/>
                  <a:ea typeface="字魂59号-创粗黑" panose="00000500000000000000" pitchFamily="2" charset="-122"/>
                  <a:cs typeface="+mn-ea"/>
                  <a:sym typeface="+mn-lt"/>
                </a:endParaRPr>
              </a:p>
            </p:txBody>
          </p:sp>
          <p:sp>
            <p:nvSpPr>
              <p:cNvPr id="153" name="Freeform: Shape 22"/>
              <p:cNvSpPr/>
              <p:nvPr/>
            </p:nvSpPr>
            <p:spPr>
              <a:xfrm>
                <a:off x="5932132" y="2794214"/>
                <a:ext cx="1738726" cy="475637"/>
              </a:xfrm>
              <a:custGeom>
                <a:avLst/>
                <a:gdLst/>
                <a:ahLst/>
                <a:cxnLst>
                  <a:cxn ang="0">
                    <a:pos x="wd2" y="hd2"/>
                  </a:cxn>
                  <a:cxn ang="5400000">
                    <a:pos x="wd2" y="hd2"/>
                  </a:cxn>
                  <a:cxn ang="10800000">
                    <a:pos x="wd2" y="hd2"/>
                  </a:cxn>
                  <a:cxn ang="16200000">
                    <a:pos x="wd2" y="hd2"/>
                  </a:cxn>
                </a:cxnLst>
                <a:rect l="0" t="0" r="r" b="b"/>
                <a:pathLst>
                  <a:path w="21600" h="19875" extrusionOk="0">
                    <a:moveTo>
                      <a:pt x="3081" y="0"/>
                    </a:moveTo>
                    <a:lnTo>
                      <a:pt x="0" y="1084"/>
                    </a:lnTo>
                    <a:cubicBezTo>
                      <a:pt x="1009" y="3651"/>
                      <a:pt x="3269" y="9083"/>
                      <a:pt x="6411" y="13330"/>
                    </a:cubicBezTo>
                    <a:cubicBezTo>
                      <a:pt x="11171" y="19763"/>
                      <a:pt x="16496" y="21600"/>
                      <a:pt x="21600" y="18190"/>
                    </a:cubicBezTo>
                    <a:lnTo>
                      <a:pt x="21600" y="18076"/>
                    </a:lnTo>
                    <a:cubicBezTo>
                      <a:pt x="20877" y="18184"/>
                      <a:pt x="17615" y="18411"/>
                      <a:pt x="13876" y="16276"/>
                    </a:cubicBezTo>
                    <a:cubicBezTo>
                      <a:pt x="10044" y="14088"/>
                      <a:pt x="5727" y="9423"/>
                      <a:pt x="3081" y="0"/>
                    </a:cubicBezTo>
                    <a:close/>
                  </a:path>
                </a:pathLst>
              </a:custGeom>
              <a:solidFill>
                <a:srgbClr val="E5E5E5"/>
              </a:solidFill>
              <a:ln w="12700" cap="flat">
                <a:noFill/>
                <a:miter lim="400000"/>
              </a:ln>
              <a:effectLst/>
            </p:spPr>
            <p:txBody>
              <a:bodyPr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dirty="0">
                  <a:latin typeface="字魂59号-创粗黑" panose="00000500000000000000" pitchFamily="2" charset="-122"/>
                  <a:ea typeface="字魂59号-创粗黑" panose="00000500000000000000" pitchFamily="2" charset="-122"/>
                  <a:cs typeface="+mn-ea"/>
                  <a:sym typeface="+mn-lt"/>
                </a:endParaRPr>
              </a:p>
            </p:txBody>
          </p:sp>
        </p:grpSp>
        <p:sp>
          <p:nvSpPr>
            <p:cNvPr id="149" name="Freeform: Shape 15"/>
            <p:cNvSpPr/>
            <p:nvPr/>
          </p:nvSpPr>
          <p:spPr>
            <a:xfrm>
              <a:off x="6247981" y="2891414"/>
              <a:ext cx="837780" cy="1208073"/>
            </a:xfrm>
            <a:custGeom>
              <a:avLst/>
              <a:gdLst/>
              <a:ahLst/>
              <a:cxnLst>
                <a:cxn ang="0">
                  <a:pos x="wd2" y="hd2"/>
                </a:cxn>
                <a:cxn ang="5400000">
                  <a:pos x="wd2" y="hd2"/>
                </a:cxn>
                <a:cxn ang="10800000">
                  <a:pos x="wd2" y="hd2"/>
                </a:cxn>
                <a:cxn ang="16200000">
                  <a:pos x="wd2" y="hd2"/>
                </a:cxn>
              </a:cxnLst>
              <a:rect l="0" t="0" r="r" b="b"/>
              <a:pathLst>
                <a:path w="20080" h="21600" extrusionOk="0">
                  <a:moveTo>
                    <a:pt x="2817" y="7689"/>
                  </a:moveTo>
                  <a:cubicBezTo>
                    <a:pt x="5470" y="4262"/>
                    <a:pt x="9851" y="1579"/>
                    <a:pt x="15329" y="451"/>
                  </a:cubicBezTo>
                  <a:cubicBezTo>
                    <a:pt x="16353" y="240"/>
                    <a:pt x="17378" y="90"/>
                    <a:pt x="18399" y="0"/>
                  </a:cubicBezTo>
                  <a:cubicBezTo>
                    <a:pt x="18805" y="705"/>
                    <a:pt x="19143" y="1442"/>
                    <a:pt x="19410" y="2209"/>
                  </a:cubicBezTo>
                  <a:cubicBezTo>
                    <a:pt x="20840" y="6312"/>
                    <a:pt x="19916" y="10483"/>
                    <a:pt x="17263" y="13911"/>
                  </a:cubicBezTo>
                  <a:cubicBezTo>
                    <a:pt x="14610" y="17338"/>
                    <a:pt x="10229" y="20021"/>
                    <a:pt x="4751" y="21149"/>
                  </a:cubicBezTo>
                  <a:cubicBezTo>
                    <a:pt x="3727" y="21360"/>
                    <a:pt x="2702" y="21510"/>
                    <a:pt x="1681" y="21600"/>
                  </a:cubicBezTo>
                  <a:cubicBezTo>
                    <a:pt x="1275" y="20895"/>
                    <a:pt x="937" y="20158"/>
                    <a:pt x="670" y="19391"/>
                  </a:cubicBezTo>
                  <a:cubicBezTo>
                    <a:pt x="-760" y="15289"/>
                    <a:pt x="164" y="11117"/>
                    <a:pt x="2817" y="7689"/>
                  </a:cubicBezTo>
                  <a:close/>
                </a:path>
              </a:pathLst>
            </a:custGeom>
            <a:solidFill>
              <a:schemeClr val="accent5">
                <a:lumMod val="100000"/>
              </a:schemeClr>
            </a:solidFill>
            <a:ln w="12700" cap="flat">
              <a:noFill/>
              <a:miter lim="400000"/>
            </a:ln>
            <a:effectLst/>
          </p:spPr>
          <p:txBody>
            <a:bodyPr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dirty="0">
                <a:latin typeface="字魂59号-创粗黑" panose="00000500000000000000" pitchFamily="2" charset="-122"/>
                <a:ea typeface="字魂59号-创粗黑" panose="00000500000000000000" pitchFamily="2" charset="-122"/>
                <a:cs typeface="+mn-ea"/>
                <a:sym typeface="+mn-lt"/>
              </a:endParaRPr>
            </a:p>
          </p:txBody>
        </p:sp>
        <p:grpSp>
          <p:nvGrpSpPr>
            <p:cNvPr id="137" name="组合 136"/>
            <p:cNvGrpSpPr/>
            <p:nvPr/>
          </p:nvGrpSpPr>
          <p:grpSpPr>
            <a:xfrm>
              <a:off x="5185134" y="4070494"/>
              <a:ext cx="3416913" cy="2192696"/>
              <a:chOff x="5176021" y="2664604"/>
              <a:chExt cx="3416913" cy="2192696"/>
            </a:xfrm>
          </p:grpSpPr>
          <p:sp>
            <p:nvSpPr>
              <p:cNvPr id="143" name="Rectangle 33"/>
              <p:cNvSpPr/>
              <p:nvPr/>
            </p:nvSpPr>
            <p:spPr>
              <a:xfrm>
                <a:off x="5176021" y="4084215"/>
                <a:ext cx="3416913" cy="773085"/>
              </a:xfrm>
              <a:prstGeom prst="rect">
                <a:avLst/>
              </a:prstGeom>
              <a:noFill/>
              <a:ln w="12700" cap="flat">
                <a:noFill/>
                <a:miter lim="400000"/>
              </a:ln>
              <a:effectLst/>
            </p:spPr>
            <p:txBody>
              <a:bodyPr wrap="square" lIns="0" tIns="0" rIns="0" bIns="0" anchor="ctr">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20000"/>
                  </a:lnSpc>
                </a:pPr>
                <a:r>
                  <a:rPr lang="en-US" altLang="zh-CN" sz="1400" b="0" i="0" dirty="0">
                    <a:solidFill>
                      <a:srgbClr val="333333"/>
                    </a:solidFill>
                    <a:effectLst/>
                    <a:latin typeface="Helvetica Neue"/>
                  </a:rPr>
                  <a:t>MySQL </a:t>
                </a:r>
                <a:r>
                  <a:rPr lang="zh-CN" altLang="en-US" sz="1400" b="0" i="0" dirty="0">
                    <a:solidFill>
                      <a:srgbClr val="333333"/>
                    </a:solidFill>
                    <a:effectLst/>
                    <a:latin typeface="Helvetica Neue"/>
                  </a:rPr>
                  <a:t>是最流行的关系型数据库管理系统，在 </a:t>
                </a:r>
                <a:r>
                  <a:rPr lang="en-US" altLang="zh-CN" sz="1400" b="0" i="0" dirty="0">
                    <a:solidFill>
                      <a:srgbClr val="333333"/>
                    </a:solidFill>
                    <a:effectLst/>
                    <a:latin typeface="Helvetica Neue"/>
                  </a:rPr>
                  <a:t>WEB </a:t>
                </a:r>
                <a:r>
                  <a:rPr lang="zh-CN" altLang="en-US" sz="1400" b="0" i="0" dirty="0">
                    <a:solidFill>
                      <a:srgbClr val="333333"/>
                    </a:solidFill>
                    <a:effectLst/>
                    <a:latin typeface="Helvetica Neue"/>
                  </a:rPr>
                  <a:t>应用方面 是最好的关系数据库管理系统应用软件之一。</a:t>
                </a:r>
                <a:endParaRPr lang="zh-CN" altLang="en-US" sz="1400" dirty="0">
                  <a:latin typeface="字魂59号-创粗黑" panose="00000500000000000000" pitchFamily="2" charset="-122"/>
                  <a:ea typeface="字魂59号-创粗黑" panose="00000500000000000000" pitchFamily="2" charset="-122"/>
                  <a:cs typeface="+mn-ea"/>
                  <a:sym typeface="+mn-lt"/>
                </a:endParaRPr>
              </a:p>
            </p:txBody>
          </p:sp>
          <p:sp>
            <p:nvSpPr>
              <p:cNvPr id="144" name="Rectangle 34"/>
              <p:cNvSpPr/>
              <p:nvPr/>
            </p:nvSpPr>
            <p:spPr>
              <a:xfrm>
                <a:off x="5176021" y="3836546"/>
                <a:ext cx="1339413" cy="167427"/>
              </a:xfrm>
              <a:prstGeom prst="rect">
                <a:avLst/>
              </a:prstGeom>
              <a:noFill/>
              <a:ln w="12700" cap="flat">
                <a:noFill/>
                <a:miter lim="400000"/>
              </a:ln>
              <a:effectLst/>
            </p:spPr>
            <p:txBody>
              <a:bodyPr wrap="none" lIns="0" tIns="0" rIns="0" bIns="0" anchor="ctr">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altLang="zh-CN" sz="1600" b="1" dirty="0">
                    <a:solidFill>
                      <a:schemeClr val="accent4">
                        <a:lumMod val="100000"/>
                      </a:schemeClr>
                    </a:solidFill>
                    <a:latin typeface="字魂59号-创粗黑" panose="00000500000000000000" pitchFamily="2" charset="-122"/>
                    <a:ea typeface="字魂59号-创粗黑" panose="00000500000000000000" pitchFamily="2" charset="-122"/>
                    <a:cs typeface="+mn-ea"/>
                    <a:sym typeface="+mn-lt"/>
                  </a:rPr>
                  <a:t>MySQL 5.6.40</a:t>
                </a:r>
                <a:endParaRPr lang="zh-CN" altLang="en-US" sz="1600" b="1" dirty="0">
                  <a:solidFill>
                    <a:schemeClr val="accent4">
                      <a:lumMod val="100000"/>
                    </a:schemeClr>
                  </a:solidFill>
                  <a:latin typeface="字魂59号-创粗黑" panose="00000500000000000000" pitchFamily="2" charset="-122"/>
                  <a:ea typeface="字魂59号-创粗黑" panose="00000500000000000000" pitchFamily="2" charset="-122"/>
                  <a:cs typeface="+mn-ea"/>
                  <a:sym typeface="+mn-lt"/>
                </a:endParaRPr>
              </a:p>
            </p:txBody>
          </p:sp>
          <p:sp>
            <p:nvSpPr>
              <p:cNvPr id="145" name="Freeform: Shape 13"/>
              <p:cNvSpPr/>
              <p:nvPr/>
            </p:nvSpPr>
            <p:spPr>
              <a:xfrm>
                <a:off x="5176021" y="2664604"/>
                <a:ext cx="886917" cy="1142687"/>
              </a:xfrm>
              <a:custGeom>
                <a:avLst/>
                <a:gdLst/>
                <a:ahLst/>
                <a:cxnLst>
                  <a:cxn ang="0">
                    <a:pos x="wd2" y="hd2"/>
                  </a:cxn>
                  <a:cxn ang="5400000">
                    <a:pos x="wd2" y="hd2"/>
                  </a:cxn>
                  <a:cxn ang="10800000">
                    <a:pos x="wd2" y="hd2"/>
                  </a:cxn>
                  <a:cxn ang="16200000">
                    <a:pos x="wd2" y="hd2"/>
                  </a:cxn>
                </a:cxnLst>
                <a:rect l="0" t="0" r="r" b="b"/>
                <a:pathLst>
                  <a:path w="20347" h="21600" extrusionOk="0">
                    <a:moveTo>
                      <a:pt x="16713" y="7027"/>
                    </a:moveTo>
                    <a:cubicBezTo>
                      <a:pt x="13800" y="3600"/>
                      <a:pt x="9323" y="1075"/>
                      <a:pt x="3973" y="264"/>
                    </a:cubicBezTo>
                    <a:cubicBezTo>
                      <a:pt x="2973" y="112"/>
                      <a:pt x="1980" y="25"/>
                      <a:pt x="996" y="0"/>
                    </a:cubicBezTo>
                    <a:cubicBezTo>
                      <a:pt x="688" y="770"/>
                      <a:pt x="448" y="1569"/>
                      <a:pt x="279" y="2396"/>
                    </a:cubicBezTo>
                    <a:cubicBezTo>
                      <a:pt x="-626" y="6815"/>
                      <a:pt x="722" y="11145"/>
                      <a:pt x="3635" y="14573"/>
                    </a:cubicBezTo>
                    <a:cubicBezTo>
                      <a:pt x="6548" y="18000"/>
                      <a:pt x="11025" y="20525"/>
                      <a:pt x="16375" y="21336"/>
                    </a:cubicBezTo>
                    <a:cubicBezTo>
                      <a:pt x="17375" y="21488"/>
                      <a:pt x="18368" y="21575"/>
                      <a:pt x="19352" y="21600"/>
                    </a:cubicBezTo>
                    <a:cubicBezTo>
                      <a:pt x="19660" y="20830"/>
                      <a:pt x="19900" y="20031"/>
                      <a:pt x="20069" y="19204"/>
                    </a:cubicBezTo>
                    <a:cubicBezTo>
                      <a:pt x="20974" y="14785"/>
                      <a:pt x="19626" y="10455"/>
                      <a:pt x="16713" y="7027"/>
                    </a:cubicBezTo>
                    <a:close/>
                  </a:path>
                </a:pathLst>
              </a:custGeom>
              <a:solidFill>
                <a:schemeClr val="accent4">
                  <a:lumMod val="100000"/>
                </a:schemeClr>
              </a:solidFill>
              <a:ln w="12700" cap="flat">
                <a:noFill/>
                <a:miter lim="400000"/>
              </a:ln>
              <a:effectLst/>
            </p:spPr>
            <p:txBody>
              <a:bodyPr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dirty="0">
                  <a:latin typeface="字魂59号-创粗黑" panose="00000500000000000000" pitchFamily="2" charset="-122"/>
                  <a:ea typeface="字魂59号-创粗黑" panose="00000500000000000000" pitchFamily="2" charset="-122"/>
                  <a:cs typeface="+mn-ea"/>
                  <a:sym typeface="+mn-lt"/>
                </a:endParaRPr>
              </a:p>
            </p:txBody>
          </p:sp>
          <p:sp>
            <p:nvSpPr>
              <p:cNvPr id="146" name="Rectangle 14"/>
              <p:cNvSpPr/>
              <p:nvPr/>
            </p:nvSpPr>
            <p:spPr>
              <a:xfrm rot="3300000">
                <a:off x="5091931" y="3119189"/>
                <a:ext cx="1005713" cy="167427"/>
              </a:xfrm>
              <a:prstGeom prst="rect">
                <a:avLst/>
              </a:prstGeom>
              <a:noFill/>
              <a:ln w="12700" cap="flat">
                <a:noFill/>
                <a:miter lim="400000"/>
              </a:ln>
              <a:effectLst/>
            </p:spPr>
            <p:txBody>
              <a:bodyPr wrap="none" lIns="0" tIns="0" rIns="0" bIns="0" anchor="ctr">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zh-CN" altLang="en-US" sz="1200" b="1" dirty="0">
                    <a:solidFill>
                      <a:schemeClr val="bg1"/>
                    </a:solidFill>
                    <a:latin typeface="字魂59号-创粗黑" panose="00000500000000000000" pitchFamily="2" charset="-122"/>
                    <a:ea typeface="字魂59号-创粗黑" panose="00000500000000000000" pitchFamily="2" charset="-122"/>
                    <a:cs typeface="+mn-ea"/>
                    <a:sym typeface="+mn-lt"/>
                  </a:rPr>
                  <a:t>数据库</a:t>
                </a:r>
              </a:p>
            </p:txBody>
          </p:sp>
        </p:grpSp>
        <p:grpSp>
          <p:nvGrpSpPr>
            <p:cNvPr id="138" name="组合 137"/>
            <p:cNvGrpSpPr/>
            <p:nvPr/>
          </p:nvGrpSpPr>
          <p:grpSpPr>
            <a:xfrm>
              <a:off x="2327015" y="3738828"/>
              <a:ext cx="2175824" cy="2236596"/>
              <a:chOff x="2317902" y="2332938"/>
              <a:chExt cx="2175824" cy="2236596"/>
            </a:xfrm>
          </p:grpSpPr>
          <p:sp>
            <p:nvSpPr>
              <p:cNvPr id="139" name="Rectangle 35"/>
              <p:cNvSpPr/>
              <p:nvPr/>
            </p:nvSpPr>
            <p:spPr>
              <a:xfrm>
                <a:off x="2317902" y="4049470"/>
                <a:ext cx="2175824" cy="520064"/>
              </a:xfrm>
              <a:prstGeom prst="rect">
                <a:avLst/>
              </a:prstGeom>
              <a:noFill/>
              <a:ln w="12700" cap="flat">
                <a:noFill/>
                <a:miter lim="400000"/>
              </a:ln>
              <a:effectLst/>
            </p:spPr>
            <p:txBody>
              <a:bodyPr wrap="square" lIns="0" tIns="0" rIns="0" bIns="0" anchor="ctr">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20000"/>
                  </a:lnSpc>
                </a:pPr>
                <a:r>
                  <a:rPr lang="en-US" altLang="zh-CN" sz="1400" b="0" i="0" dirty="0">
                    <a:solidFill>
                      <a:srgbClr val="333333"/>
                    </a:solidFill>
                    <a:effectLst/>
                    <a:latin typeface="arial" panose="020B0604020202020204" pitchFamily="34" charset="0"/>
                  </a:rPr>
                  <a:t>Tomcat </a:t>
                </a:r>
                <a:r>
                  <a:rPr lang="zh-CN" altLang="en-US" sz="1400" b="0" i="0" dirty="0">
                    <a:solidFill>
                      <a:srgbClr val="333333"/>
                    </a:solidFill>
                    <a:effectLst/>
                    <a:latin typeface="arial" panose="020B0604020202020204" pitchFamily="34" charset="0"/>
                  </a:rPr>
                  <a:t>服务器是一个免费的开放源代码的</a:t>
                </a:r>
                <a:r>
                  <a:rPr lang="en-US" altLang="zh-CN" sz="1400" b="0" i="0" dirty="0">
                    <a:solidFill>
                      <a:srgbClr val="333333"/>
                    </a:solidFill>
                    <a:effectLst/>
                    <a:latin typeface="arial" panose="020B0604020202020204" pitchFamily="34" charset="0"/>
                  </a:rPr>
                  <a:t>Web </a:t>
                </a:r>
                <a:r>
                  <a:rPr lang="zh-CN" altLang="en-US" sz="1400" b="0" i="0" dirty="0">
                    <a:solidFill>
                      <a:srgbClr val="333333"/>
                    </a:solidFill>
                    <a:effectLst/>
                    <a:latin typeface="arial" panose="020B0604020202020204" pitchFamily="34" charset="0"/>
                  </a:rPr>
                  <a:t>应用服务器，是开发和调试</a:t>
                </a:r>
                <a:r>
                  <a:rPr lang="en-US" altLang="zh-CN" sz="1400" b="0" i="0" dirty="0">
                    <a:solidFill>
                      <a:srgbClr val="333333"/>
                    </a:solidFill>
                    <a:effectLst/>
                    <a:latin typeface="arial" panose="020B0604020202020204" pitchFamily="34" charset="0"/>
                  </a:rPr>
                  <a:t>JSP </a:t>
                </a:r>
                <a:r>
                  <a:rPr lang="zh-CN" altLang="en-US" sz="1400" b="0" i="0" dirty="0">
                    <a:solidFill>
                      <a:srgbClr val="333333"/>
                    </a:solidFill>
                    <a:effectLst/>
                    <a:latin typeface="arial" panose="020B0604020202020204" pitchFamily="34" charset="0"/>
                  </a:rPr>
                  <a:t>程序的首选</a:t>
                </a:r>
                <a:r>
                  <a:rPr lang="en-US" altLang="zh-CN" sz="1400" b="0" i="0" dirty="0">
                    <a:solidFill>
                      <a:srgbClr val="333333"/>
                    </a:solidFill>
                    <a:effectLst/>
                    <a:latin typeface="arial" panose="020B0604020202020204" pitchFamily="34" charset="0"/>
                  </a:rPr>
                  <a:t>.</a:t>
                </a:r>
                <a:r>
                  <a:rPr lang="zh-CN" altLang="en-US" sz="1400" dirty="0">
                    <a:solidFill>
                      <a:srgbClr val="333333"/>
                    </a:solidFill>
                    <a:latin typeface="arial" panose="020B0604020202020204" pitchFamily="34" charset="0"/>
                  </a:rPr>
                  <a:t>。</a:t>
                </a:r>
                <a:endParaRPr lang="zh-CN" altLang="en-US" sz="1400" dirty="0">
                  <a:latin typeface="字魂59号-创粗黑" panose="00000500000000000000" pitchFamily="2" charset="-122"/>
                  <a:ea typeface="字魂59号-创粗黑" panose="00000500000000000000" pitchFamily="2" charset="-122"/>
                  <a:cs typeface="+mn-ea"/>
                  <a:sym typeface="+mn-lt"/>
                </a:endParaRPr>
              </a:p>
            </p:txBody>
          </p:sp>
          <p:sp>
            <p:nvSpPr>
              <p:cNvPr id="140" name="Rectangle 36"/>
              <p:cNvSpPr/>
              <p:nvPr/>
            </p:nvSpPr>
            <p:spPr>
              <a:xfrm>
                <a:off x="2908755" y="3656854"/>
                <a:ext cx="1339413" cy="167427"/>
              </a:xfrm>
              <a:prstGeom prst="rect">
                <a:avLst/>
              </a:prstGeom>
              <a:noFill/>
              <a:ln w="12700" cap="flat">
                <a:noFill/>
                <a:miter lim="400000"/>
              </a:ln>
              <a:effectLst/>
            </p:spPr>
            <p:txBody>
              <a:bodyPr wrap="none" lIns="0" tIns="0" rIns="0" bIns="0" anchor="ctr">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altLang="zh-CN" sz="1600" b="1" dirty="0">
                    <a:solidFill>
                      <a:schemeClr val="accent2">
                        <a:lumMod val="100000"/>
                      </a:schemeClr>
                    </a:solidFill>
                    <a:latin typeface="字魂59号-创粗黑" panose="00000500000000000000" pitchFamily="2" charset="-122"/>
                    <a:ea typeface="字魂59号-创粗黑" panose="00000500000000000000" pitchFamily="2" charset="-122"/>
                    <a:cs typeface="+mn-ea"/>
                    <a:sym typeface="+mn-lt"/>
                  </a:rPr>
                  <a:t>Tomcat 8.5</a:t>
                </a:r>
                <a:endParaRPr lang="zh-CN" altLang="en-US" sz="1600" b="1" dirty="0">
                  <a:solidFill>
                    <a:schemeClr val="accent2">
                      <a:lumMod val="100000"/>
                    </a:schemeClr>
                  </a:solidFill>
                  <a:latin typeface="字魂59号-创粗黑" panose="00000500000000000000" pitchFamily="2" charset="-122"/>
                  <a:ea typeface="字魂59号-创粗黑" panose="00000500000000000000" pitchFamily="2" charset="-122"/>
                  <a:cs typeface="+mn-ea"/>
                  <a:sym typeface="+mn-lt"/>
                </a:endParaRPr>
              </a:p>
            </p:txBody>
          </p:sp>
          <p:sp>
            <p:nvSpPr>
              <p:cNvPr id="141" name="Freeform: Shape 11"/>
              <p:cNvSpPr/>
              <p:nvPr/>
            </p:nvSpPr>
            <p:spPr>
              <a:xfrm>
                <a:off x="3045111" y="2332938"/>
                <a:ext cx="837780" cy="1208073"/>
              </a:xfrm>
              <a:custGeom>
                <a:avLst/>
                <a:gdLst/>
                <a:ahLst/>
                <a:cxnLst>
                  <a:cxn ang="0">
                    <a:pos x="wd2" y="hd2"/>
                  </a:cxn>
                  <a:cxn ang="5400000">
                    <a:pos x="wd2" y="hd2"/>
                  </a:cxn>
                  <a:cxn ang="10800000">
                    <a:pos x="wd2" y="hd2"/>
                  </a:cxn>
                  <a:cxn ang="16200000">
                    <a:pos x="wd2" y="hd2"/>
                  </a:cxn>
                </a:cxnLst>
                <a:rect l="0" t="0" r="r" b="b"/>
                <a:pathLst>
                  <a:path w="20080" h="21600" extrusionOk="0">
                    <a:moveTo>
                      <a:pt x="17263" y="7689"/>
                    </a:moveTo>
                    <a:cubicBezTo>
                      <a:pt x="14610" y="4262"/>
                      <a:pt x="10229" y="1579"/>
                      <a:pt x="4751" y="451"/>
                    </a:cubicBezTo>
                    <a:cubicBezTo>
                      <a:pt x="3727" y="240"/>
                      <a:pt x="2702" y="90"/>
                      <a:pt x="1681" y="0"/>
                    </a:cubicBezTo>
                    <a:cubicBezTo>
                      <a:pt x="1275" y="705"/>
                      <a:pt x="937" y="1442"/>
                      <a:pt x="670" y="2209"/>
                    </a:cubicBezTo>
                    <a:cubicBezTo>
                      <a:pt x="-760" y="6312"/>
                      <a:pt x="164" y="10483"/>
                      <a:pt x="2817" y="13911"/>
                    </a:cubicBezTo>
                    <a:cubicBezTo>
                      <a:pt x="5470" y="17338"/>
                      <a:pt x="9851" y="20021"/>
                      <a:pt x="15329" y="21149"/>
                    </a:cubicBezTo>
                    <a:cubicBezTo>
                      <a:pt x="16353" y="21360"/>
                      <a:pt x="17378" y="21510"/>
                      <a:pt x="18399" y="21600"/>
                    </a:cubicBezTo>
                    <a:cubicBezTo>
                      <a:pt x="18805" y="20895"/>
                      <a:pt x="19143" y="20158"/>
                      <a:pt x="19410" y="19391"/>
                    </a:cubicBezTo>
                    <a:cubicBezTo>
                      <a:pt x="20840" y="15289"/>
                      <a:pt x="19916" y="11117"/>
                      <a:pt x="17263" y="7689"/>
                    </a:cubicBezTo>
                    <a:close/>
                  </a:path>
                </a:pathLst>
              </a:custGeom>
              <a:solidFill>
                <a:schemeClr val="accent2">
                  <a:lumMod val="100000"/>
                </a:schemeClr>
              </a:solidFill>
              <a:ln w="12700" cap="flat">
                <a:noFill/>
                <a:miter lim="400000"/>
              </a:ln>
              <a:effectLst/>
            </p:spPr>
            <p:txBody>
              <a:bodyPr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dirty="0">
                  <a:latin typeface="字魂59号-创粗黑" panose="00000500000000000000" pitchFamily="2" charset="-122"/>
                  <a:ea typeface="字魂59号-创粗黑" panose="00000500000000000000" pitchFamily="2" charset="-122"/>
                  <a:cs typeface="+mn-ea"/>
                  <a:sym typeface="+mn-lt"/>
                </a:endParaRPr>
              </a:p>
            </p:txBody>
          </p:sp>
          <p:sp>
            <p:nvSpPr>
              <p:cNvPr id="142" name="Rectangle 12"/>
              <p:cNvSpPr/>
              <p:nvPr/>
            </p:nvSpPr>
            <p:spPr>
              <a:xfrm rot="3600000">
                <a:off x="2934355" y="2844062"/>
                <a:ext cx="1005713" cy="167427"/>
              </a:xfrm>
              <a:prstGeom prst="rect">
                <a:avLst/>
              </a:prstGeom>
              <a:noFill/>
              <a:ln w="12700" cap="flat">
                <a:noFill/>
                <a:miter lim="400000"/>
              </a:ln>
              <a:effectLst/>
            </p:spPr>
            <p:txBody>
              <a:bodyPr wrap="none" lIns="0" tIns="0" rIns="0" bIns="0" anchor="ctr">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zh-CN" altLang="en-US" sz="1200" b="1" dirty="0">
                    <a:solidFill>
                      <a:schemeClr val="bg1"/>
                    </a:solidFill>
                    <a:latin typeface="字魂59号-创粗黑" panose="00000500000000000000" pitchFamily="2" charset="-122"/>
                    <a:ea typeface="字魂59号-创粗黑" panose="00000500000000000000" pitchFamily="2" charset="-122"/>
                    <a:cs typeface="+mn-ea"/>
                    <a:sym typeface="+mn-lt"/>
                  </a:rPr>
                  <a:t>服务器</a:t>
                </a:r>
              </a:p>
            </p:txBody>
          </p:sp>
        </p:grpSp>
      </p:grpSp>
      <p:sp>
        <p:nvSpPr>
          <p:cNvPr id="34" name="Rectangle 34">
            <a:extLst>
              <a:ext uri="{FF2B5EF4-FFF2-40B4-BE49-F238E27FC236}">
                <a16:creationId xmlns:a16="http://schemas.microsoft.com/office/drawing/2014/main" id="{CBB68C8B-DC62-4EC4-BF43-4018C40EF8FF}"/>
              </a:ext>
            </a:extLst>
          </p:cNvPr>
          <p:cNvSpPr/>
          <p:nvPr/>
        </p:nvSpPr>
        <p:spPr>
          <a:xfrm>
            <a:off x="8364098" y="2710872"/>
            <a:ext cx="1534913" cy="191865"/>
          </a:xfrm>
          <a:prstGeom prst="rect">
            <a:avLst/>
          </a:prstGeom>
          <a:noFill/>
          <a:ln w="12700" cap="flat">
            <a:noFill/>
            <a:miter lim="400000"/>
          </a:ln>
          <a:effectLst/>
        </p:spPr>
        <p:txBody>
          <a:bodyPr wrap="none" lIns="0" tIns="0" rIns="0" bIns="0" anchor="ctr">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altLang="zh-CN" sz="1600" b="1" dirty="0">
                <a:solidFill>
                  <a:schemeClr val="accent4">
                    <a:lumMod val="100000"/>
                  </a:schemeClr>
                </a:solidFill>
                <a:latin typeface="字魂59号-创粗黑" panose="00000500000000000000" pitchFamily="2" charset="-122"/>
                <a:ea typeface="字魂59号-创粗黑" panose="00000500000000000000" pitchFamily="2" charset="-122"/>
                <a:cs typeface="+mn-ea"/>
                <a:sym typeface="+mn-lt"/>
              </a:rPr>
              <a:t>JDK 1.8</a:t>
            </a:r>
            <a:endParaRPr lang="zh-CN" altLang="en-US" sz="1600" b="1" dirty="0">
              <a:solidFill>
                <a:schemeClr val="accent4">
                  <a:lumMod val="100000"/>
                </a:schemeClr>
              </a:solidFill>
              <a:latin typeface="字魂59号-创粗黑" panose="00000500000000000000" pitchFamily="2" charset="-122"/>
              <a:ea typeface="字魂59号-创粗黑" panose="00000500000000000000" pitchFamily="2" charset="-122"/>
              <a:cs typeface="+mn-ea"/>
              <a:sym typeface="+mn-lt"/>
            </a:endParaRPr>
          </a:p>
        </p:txBody>
      </p:sp>
      <p:sp>
        <p:nvSpPr>
          <p:cNvPr id="35" name="Rectangle 20">
            <a:extLst>
              <a:ext uri="{FF2B5EF4-FFF2-40B4-BE49-F238E27FC236}">
                <a16:creationId xmlns:a16="http://schemas.microsoft.com/office/drawing/2014/main" id="{4E18BCBF-F5CF-4E64-A57E-A21736D3AF15}"/>
              </a:ext>
            </a:extLst>
          </p:cNvPr>
          <p:cNvSpPr/>
          <p:nvPr/>
        </p:nvSpPr>
        <p:spPr>
          <a:xfrm rot="18000000">
            <a:off x="7057559" y="3401006"/>
            <a:ext cx="1152507" cy="191865"/>
          </a:xfrm>
          <a:prstGeom prst="rect">
            <a:avLst/>
          </a:prstGeom>
          <a:noFill/>
          <a:ln w="12700" cap="flat">
            <a:noFill/>
            <a:miter lim="400000"/>
          </a:ln>
          <a:effectLst/>
        </p:spPr>
        <p:txBody>
          <a:bodyPr wrap="none" lIns="0" tIns="0" rIns="0" bIns="0" anchor="ctr">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altLang="zh-CN" sz="1200" b="1" dirty="0">
                <a:solidFill>
                  <a:schemeClr val="bg1"/>
                </a:solidFill>
                <a:latin typeface="字魂59号-创粗黑" panose="00000500000000000000" pitchFamily="2" charset="-122"/>
                <a:ea typeface="字魂59号-创粗黑" panose="00000500000000000000" pitchFamily="2" charset="-122"/>
                <a:cs typeface="+mn-ea"/>
                <a:sym typeface="+mn-lt"/>
              </a:rPr>
              <a:t>Java</a:t>
            </a:r>
          </a:p>
        </p:txBody>
      </p:sp>
      <p:sp>
        <p:nvSpPr>
          <p:cNvPr id="37" name="文本框 36">
            <a:extLst>
              <a:ext uri="{FF2B5EF4-FFF2-40B4-BE49-F238E27FC236}">
                <a16:creationId xmlns:a16="http://schemas.microsoft.com/office/drawing/2014/main" id="{AAC8562D-792D-4603-8BEC-813777208415}"/>
              </a:ext>
            </a:extLst>
          </p:cNvPr>
          <p:cNvSpPr txBox="1"/>
          <p:nvPr/>
        </p:nvSpPr>
        <p:spPr>
          <a:xfrm>
            <a:off x="8234677" y="3006457"/>
            <a:ext cx="3326391" cy="738664"/>
          </a:xfrm>
          <a:prstGeom prst="rect">
            <a:avLst/>
          </a:prstGeom>
          <a:noFill/>
        </p:spPr>
        <p:txBody>
          <a:bodyPr wrap="square">
            <a:spAutoFit/>
          </a:bodyPr>
          <a:lstStyle/>
          <a:p>
            <a:r>
              <a:rPr lang="en-US" altLang="zh-CN" sz="1400" dirty="0">
                <a:solidFill>
                  <a:srgbClr val="333333"/>
                </a:solidFill>
                <a:latin typeface="arial" panose="020B0604020202020204" pitchFamily="34" charset="0"/>
              </a:rPr>
              <a:t>JDK</a:t>
            </a:r>
            <a:r>
              <a:rPr lang="zh-CN" altLang="en-US" sz="1400" dirty="0">
                <a:solidFill>
                  <a:srgbClr val="333333"/>
                </a:solidFill>
                <a:latin typeface="arial" panose="020B0604020202020204" pitchFamily="34" charset="0"/>
              </a:rPr>
              <a:t>是整个</a:t>
            </a:r>
            <a:r>
              <a:rPr lang="en-US" altLang="zh-CN" sz="1400" dirty="0">
                <a:solidFill>
                  <a:srgbClr val="333333"/>
                </a:solidFill>
                <a:latin typeface="arial" panose="020B0604020202020204" pitchFamily="34" charset="0"/>
              </a:rPr>
              <a:t>java</a:t>
            </a:r>
            <a:r>
              <a:rPr lang="zh-CN" altLang="en-US" sz="1400" dirty="0">
                <a:solidFill>
                  <a:srgbClr val="333333"/>
                </a:solidFill>
                <a:latin typeface="arial" panose="020B0604020202020204" pitchFamily="34" charset="0"/>
              </a:rPr>
              <a:t>开发的核心，它包含了</a:t>
            </a:r>
            <a:r>
              <a:rPr lang="en-US" altLang="zh-CN" sz="1400" dirty="0">
                <a:solidFill>
                  <a:srgbClr val="333333"/>
                </a:solidFill>
                <a:latin typeface="arial" panose="020B0604020202020204" pitchFamily="34" charset="0"/>
              </a:rPr>
              <a:t>JAVA</a:t>
            </a:r>
            <a:r>
              <a:rPr lang="zh-CN" altLang="en-US" sz="1400" dirty="0">
                <a:solidFill>
                  <a:srgbClr val="333333"/>
                </a:solidFill>
                <a:latin typeface="arial" panose="020B0604020202020204" pitchFamily="34" charset="0"/>
              </a:rPr>
              <a:t>的运行环境（</a:t>
            </a:r>
            <a:r>
              <a:rPr lang="en-US" altLang="zh-CN" sz="1400" dirty="0" err="1">
                <a:solidFill>
                  <a:srgbClr val="333333"/>
                </a:solidFill>
                <a:latin typeface="arial" panose="020B0604020202020204" pitchFamily="34" charset="0"/>
              </a:rPr>
              <a:t>JVM+Java</a:t>
            </a:r>
            <a:r>
              <a:rPr lang="zh-CN" altLang="en-US" sz="1400" dirty="0">
                <a:solidFill>
                  <a:srgbClr val="333333"/>
                </a:solidFill>
                <a:latin typeface="arial" panose="020B0604020202020204" pitchFamily="34" charset="0"/>
              </a:rPr>
              <a:t>系统类库）和</a:t>
            </a:r>
            <a:r>
              <a:rPr lang="en-US" altLang="zh-CN" sz="1400" dirty="0">
                <a:solidFill>
                  <a:srgbClr val="333333"/>
                </a:solidFill>
                <a:latin typeface="arial" panose="020B0604020202020204" pitchFamily="34" charset="0"/>
              </a:rPr>
              <a:t>JAVA</a:t>
            </a:r>
            <a:r>
              <a:rPr lang="zh-CN" altLang="en-US" sz="1400" dirty="0">
                <a:solidFill>
                  <a:srgbClr val="333333"/>
                </a:solidFill>
                <a:latin typeface="arial" panose="020B0604020202020204" pitchFamily="34" charset="0"/>
              </a:rPr>
              <a:t>工具。</a:t>
            </a:r>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advClick="0" advTm="2000">
        <p15:prstTrans prst="fallOver"/>
      </p:transition>
    </mc:Choice>
    <mc:Fallback xmlns="">
      <p:transition spd="slow" advClick="0" advTm="2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47" presetClass="entr" presetSubtype="0" fill="hold" grpId="0" nodeType="afterEffect">
                                  <p:stCondLst>
                                    <p:cond delay="0"/>
                                  </p:stCondLst>
                                  <p:childTnLst>
                                    <p:set>
                                      <p:cBhvr>
                                        <p:cTn id="12" dur="1" fill="hold">
                                          <p:stCondLst>
                                            <p:cond delay="0"/>
                                          </p:stCondLst>
                                        </p:cTn>
                                        <p:tgtEl>
                                          <p:spTgt spid="7"/>
                                        </p:tgtEl>
                                        <p:attrNameLst>
                                          <p:attrName>style.visibility</p:attrName>
                                        </p:attrNameLst>
                                      </p:cBhvr>
                                      <p:to>
                                        <p:strVal val="visible"/>
                                      </p:to>
                                    </p:set>
                                    <p:animEffect transition="in" filter="fade">
                                      <p:cBhvr>
                                        <p:cTn id="13" dur="1000"/>
                                        <p:tgtEl>
                                          <p:spTgt spid="7"/>
                                        </p:tgtEl>
                                      </p:cBhvr>
                                    </p:animEffect>
                                    <p:anim calcmode="lin" valueType="num">
                                      <p:cBhvr>
                                        <p:cTn id="14" dur="1000" fill="hold"/>
                                        <p:tgtEl>
                                          <p:spTgt spid="7"/>
                                        </p:tgtEl>
                                        <p:attrNameLst>
                                          <p:attrName>ppt_x</p:attrName>
                                        </p:attrNameLst>
                                      </p:cBhvr>
                                      <p:tavLst>
                                        <p:tav tm="0">
                                          <p:val>
                                            <p:strVal val="#ppt_x"/>
                                          </p:val>
                                        </p:tav>
                                        <p:tav tm="100000">
                                          <p:val>
                                            <p:strVal val="#ppt_x"/>
                                          </p:val>
                                        </p:tav>
                                      </p:tavLst>
                                    </p:anim>
                                    <p:anim calcmode="lin" valueType="num">
                                      <p:cBhvr>
                                        <p:cTn id="15" dur="1000" fill="hold"/>
                                        <p:tgtEl>
                                          <p:spTgt spid="7"/>
                                        </p:tgtEl>
                                        <p:attrNameLst>
                                          <p:attrName>ppt_y</p:attrName>
                                        </p:attrNameLst>
                                      </p:cBhvr>
                                      <p:tavLst>
                                        <p:tav tm="0">
                                          <p:val>
                                            <p:strVal val="#ppt_y-.1"/>
                                          </p:val>
                                        </p:tav>
                                        <p:tav tm="100000">
                                          <p:val>
                                            <p:strVal val="#ppt_y"/>
                                          </p:val>
                                        </p:tav>
                                      </p:tavLst>
                                    </p:anim>
                                  </p:childTnLst>
                                </p:cTn>
                              </p:par>
                            </p:childTnLst>
                          </p:cTn>
                        </p:par>
                        <p:par>
                          <p:cTn id="16" fill="hold">
                            <p:stCondLst>
                              <p:cond delay="2000"/>
                            </p:stCondLst>
                            <p:childTnLst>
                              <p:par>
                                <p:cTn id="17" presetID="14" presetClass="entr" presetSubtype="10" fill="hold" nodeType="afterEffect">
                                  <p:stCondLst>
                                    <p:cond delay="0"/>
                                  </p:stCondLst>
                                  <p:childTnLst>
                                    <p:set>
                                      <p:cBhvr>
                                        <p:cTn id="18" dur="1" fill="hold">
                                          <p:stCondLst>
                                            <p:cond delay="0"/>
                                          </p:stCondLst>
                                        </p:cTn>
                                        <p:tgtEl>
                                          <p:spTgt spid="3"/>
                                        </p:tgtEl>
                                        <p:attrNameLst>
                                          <p:attrName>style.visibility</p:attrName>
                                        </p:attrNameLst>
                                      </p:cBhvr>
                                      <p:to>
                                        <p:strVal val="visible"/>
                                      </p:to>
                                    </p:set>
                                    <p:animEffect transition="in" filter="randombar(horizontal)">
                                      <p:cBhvr>
                                        <p:cTn id="19"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2"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 name="图片 14"/>
          <p:cNvPicPr>
            <a:picLocks noChangeAspect="1"/>
          </p:cNvPicPr>
          <p:nvPr/>
        </p:nvPicPr>
        <p:blipFill rotWithShape="1">
          <a:blip r:embed="rId4"/>
          <a:srcRect b="11753"/>
          <a:stretch/>
        </p:blipFill>
        <p:spPr>
          <a:xfrm>
            <a:off x="1" y="4196862"/>
            <a:ext cx="5363924" cy="2687262"/>
          </a:xfrm>
          <a:prstGeom prst="rect">
            <a:avLst/>
          </a:prstGeom>
        </p:spPr>
      </p:pic>
      <p:pic>
        <p:nvPicPr>
          <p:cNvPr id="16" name="图片 15"/>
          <p:cNvPicPr>
            <a:picLocks noChangeAspect="1"/>
          </p:cNvPicPr>
          <p:nvPr/>
        </p:nvPicPr>
        <p:blipFill rotWithShape="1">
          <a:blip r:embed="rId4"/>
          <a:srcRect b="11753"/>
          <a:stretch/>
        </p:blipFill>
        <p:spPr>
          <a:xfrm flipH="1" flipV="1">
            <a:off x="6940062" y="0"/>
            <a:ext cx="5251938" cy="2631158"/>
          </a:xfrm>
          <a:prstGeom prst="rect">
            <a:avLst/>
          </a:prstGeom>
        </p:spPr>
      </p:pic>
      <p:grpSp>
        <p:nvGrpSpPr>
          <p:cNvPr id="2" name="组合 1"/>
          <p:cNvGrpSpPr/>
          <p:nvPr/>
        </p:nvGrpSpPr>
        <p:grpSpPr>
          <a:xfrm>
            <a:off x="4495165" y="1916725"/>
            <a:ext cx="3962569" cy="1879030"/>
            <a:chOff x="4470412" y="1812815"/>
            <a:chExt cx="3962569" cy="1879030"/>
          </a:xfrm>
        </p:grpSpPr>
        <p:sp>
          <p:nvSpPr>
            <p:cNvPr id="18" name="TextBox 35"/>
            <p:cNvSpPr txBox="1"/>
            <p:nvPr/>
          </p:nvSpPr>
          <p:spPr>
            <a:xfrm>
              <a:off x="4470412" y="3068167"/>
              <a:ext cx="3962569" cy="623678"/>
            </a:xfrm>
            <a:prstGeom prst="rect">
              <a:avLst/>
            </a:prstGeom>
            <a:noFill/>
          </p:spPr>
          <p:txBody>
            <a:bodyPr wrap="none" lIns="480000" tIns="0" rIns="0" bIns="0" anchor="b" anchorCtr="0">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zh-CN" altLang="en-US" sz="3600" b="1" dirty="0">
                  <a:solidFill>
                    <a:srgbClr val="5268A5"/>
                  </a:solidFill>
                  <a:latin typeface="字魂59号-创粗黑" panose="00000500000000000000" pitchFamily="2" charset="-122"/>
                  <a:ea typeface="字魂59号-创粗黑" panose="00000500000000000000" pitchFamily="2" charset="-122"/>
                </a:rPr>
                <a:t>数据库设计</a:t>
              </a:r>
            </a:p>
          </p:txBody>
        </p:sp>
        <p:grpSp>
          <p:nvGrpSpPr>
            <p:cNvPr id="20" name="组合 19"/>
            <p:cNvGrpSpPr/>
            <p:nvPr/>
          </p:nvGrpSpPr>
          <p:grpSpPr>
            <a:xfrm>
              <a:off x="5491997" y="1812815"/>
              <a:ext cx="1137403" cy="1137403"/>
              <a:chOff x="5886387" y="2236405"/>
              <a:chExt cx="563232" cy="563232"/>
            </a:xfrm>
          </p:grpSpPr>
          <p:sp>
            <p:nvSpPr>
              <p:cNvPr id="21" name="椭圆 20"/>
              <p:cNvSpPr/>
              <p:nvPr/>
            </p:nvSpPr>
            <p:spPr>
              <a:xfrm>
                <a:off x="5886387" y="2236405"/>
                <a:ext cx="563232" cy="563232"/>
              </a:xfrm>
              <a:prstGeom prst="ellipse">
                <a:avLst/>
              </a:prstGeom>
              <a:solidFill>
                <a:srgbClr val="5268A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字魂59号-创粗黑" panose="00000500000000000000" pitchFamily="2" charset="-122"/>
                  <a:ea typeface="字魂59号-创粗黑" panose="00000500000000000000" pitchFamily="2" charset="-122"/>
                </a:endParaRPr>
              </a:p>
            </p:txBody>
          </p:sp>
          <p:sp>
            <p:nvSpPr>
              <p:cNvPr id="22" name="文本框 21"/>
              <p:cNvSpPr txBox="1"/>
              <p:nvPr/>
            </p:nvSpPr>
            <p:spPr>
              <a:xfrm>
                <a:off x="5886533" y="2350678"/>
                <a:ext cx="511457" cy="350539"/>
              </a:xfrm>
              <a:prstGeom prst="rect">
                <a:avLst/>
              </a:prstGeom>
              <a:noFill/>
            </p:spPr>
            <p:txBody>
              <a:bodyPr wrap="square" rtlCol="0">
                <a:spAutoFit/>
              </a:bodyPr>
              <a:lstStyle/>
              <a:p>
                <a:pPr algn="ctr"/>
                <a:r>
                  <a:rPr lang="en-US" altLang="zh-CN" sz="4000" i="1" dirty="0">
                    <a:solidFill>
                      <a:schemeClr val="bg1"/>
                    </a:solidFill>
                    <a:latin typeface="字魂59号-创粗黑" panose="00000500000000000000" pitchFamily="2" charset="-122"/>
                    <a:ea typeface="字魂59号-创粗黑" panose="00000500000000000000" pitchFamily="2" charset="-122"/>
                  </a:rPr>
                  <a:t>02</a:t>
                </a:r>
              </a:p>
            </p:txBody>
          </p:sp>
        </p:grpSp>
      </p:grpSp>
    </p:spTree>
    <p:extLst>
      <p:ext uri="{BB962C8B-B14F-4D97-AF65-F5344CB8AC3E}">
        <p14:creationId xmlns:p14="http://schemas.microsoft.com/office/powerpoint/2010/main" val="4290378178"/>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Click="0" advTm="2000">
        <p15:prstTrans prst="pageCurlDouble"/>
      </p:transition>
    </mc:Choice>
    <mc:Fallback xmlns="">
      <p:transition spd="slow" advClick="0" advTm="2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文本框 6"/>
          <p:cNvSpPr txBox="1"/>
          <p:nvPr/>
        </p:nvSpPr>
        <p:spPr>
          <a:xfrm>
            <a:off x="3392393" y="238082"/>
            <a:ext cx="5407215" cy="586635"/>
          </a:xfrm>
          <a:prstGeom prst="rect">
            <a:avLst/>
          </a:prstGeom>
          <a:noFill/>
        </p:spPr>
        <p:txBody>
          <a:bodyPr wrap="square" rtlCol="0" anchor="ctr">
            <a:spAutoFit/>
          </a:bodyPr>
          <a:lstStyle/>
          <a:p>
            <a:pPr algn="ctr">
              <a:lnSpc>
                <a:spcPct val="150000"/>
              </a:lnSpc>
            </a:pPr>
            <a:r>
              <a:rPr lang="zh-CN" altLang="en-US" sz="2400" b="1" dirty="0">
                <a:solidFill>
                  <a:srgbClr val="4075A9"/>
                </a:solidFill>
                <a:latin typeface="字魂59号-创粗黑" panose="00000500000000000000" pitchFamily="2" charset="-122"/>
                <a:ea typeface="字魂59号-创粗黑" panose="00000500000000000000" pitchFamily="2" charset="-122"/>
                <a:cs typeface="+mn-ea"/>
                <a:sym typeface="+mn-lt"/>
              </a:rPr>
              <a:t>需求设计</a:t>
            </a:r>
            <a:endParaRPr lang="zh-CN" altLang="en-US" sz="2000" dirty="0">
              <a:solidFill>
                <a:srgbClr val="4075A9"/>
              </a:solidFill>
              <a:latin typeface="字魂59号-创粗黑" panose="00000500000000000000" pitchFamily="2" charset="-122"/>
              <a:ea typeface="字魂59号-创粗黑" panose="00000500000000000000" pitchFamily="2" charset="-122"/>
              <a:cs typeface="+mn-ea"/>
              <a:sym typeface="+mn-lt"/>
            </a:endParaRPr>
          </a:p>
        </p:txBody>
      </p:sp>
      <p:sp>
        <p:nvSpPr>
          <p:cNvPr id="2" name="矩形 1"/>
          <p:cNvSpPr/>
          <p:nvPr/>
        </p:nvSpPr>
        <p:spPr>
          <a:xfrm flipV="1">
            <a:off x="5158741" y="946450"/>
            <a:ext cx="1874519" cy="45719"/>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字魂59号-创粗黑" panose="00000500000000000000" pitchFamily="2" charset="-122"/>
              <a:ea typeface="字魂59号-创粗黑" panose="00000500000000000000" pitchFamily="2" charset="-122"/>
            </a:endParaRPr>
          </a:p>
        </p:txBody>
      </p:sp>
      <p:sp>
        <p:nvSpPr>
          <p:cNvPr id="34" name="文本框 33">
            <a:extLst>
              <a:ext uri="{FF2B5EF4-FFF2-40B4-BE49-F238E27FC236}">
                <a16:creationId xmlns:a16="http://schemas.microsoft.com/office/drawing/2014/main" id="{E81FB2F9-EF9D-490E-96D8-3311B40428BB}"/>
              </a:ext>
            </a:extLst>
          </p:cNvPr>
          <p:cNvSpPr txBox="1"/>
          <p:nvPr/>
        </p:nvSpPr>
        <p:spPr>
          <a:xfrm>
            <a:off x="1294806" y="2312634"/>
            <a:ext cx="9832732" cy="1704954"/>
          </a:xfrm>
          <a:prstGeom prst="rect">
            <a:avLst/>
          </a:prstGeom>
          <a:noFill/>
        </p:spPr>
        <p:txBody>
          <a:bodyPr wrap="square">
            <a:spAutoFit/>
          </a:bodyPr>
          <a:lstStyle/>
          <a:p>
            <a:pPr marL="285750" indent="-285750">
              <a:lnSpc>
                <a:spcPct val="150000"/>
              </a:lnSpc>
              <a:buFont typeface="Arial" panose="020B0604020202020204" pitchFamily="34" charset="0"/>
              <a:buChar char="•"/>
            </a:pPr>
            <a:r>
              <a:rPr lang="zh-CN" altLang="en-US" dirty="0"/>
              <a:t>当今社会是一个高速发展的社会，在我们的物质生活水平提高的同时，精神上的享受也在发生着日新月异的变化。精神娱乐体现在生活中的方方面面，而电影就是其中不可或缺的一个。</a:t>
            </a:r>
            <a:endParaRPr lang="en-US" altLang="zh-CN" dirty="0"/>
          </a:p>
          <a:p>
            <a:pPr marL="285750" indent="-285750">
              <a:lnSpc>
                <a:spcPct val="150000"/>
              </a:lnSpc>
              <a:buFont typeface="Arial" panose="020B0604020202020204" pitchFamily="34" charset="0"/>
              <a:buChar char="•"/>
            </a:pPr>
            <a:r>
              <a:rPr lang="en-US" altLang="zh-CN" dirty="0"/>
              <a:t> </a:t>
            </a:r>
            <a:r>
              <a:rPr lang="zh-CN" altLang="en-US" dirty="0"/>
              <a:t>因此，本项目通过数据库与网页设计让人们可以轻松地查阅到自己喜欢的电影也可以了解到全球最新的影片。</a:t>
            </a:r>
            <a:endParaRPr lang="en-US" altLang="zh-CN" dirty="0"/>
          </a:p>
        </p:txBody>
      </p:sp>
    </p:spTree>
    <p:extLst>
      <p:ext uri="{BB962C8B-B14F-4D97-AF65-F5344CB8AC3E}">
        <p14:creationId xmlns:p14="http://schemas.microsoft.com/office/powerpoint/2010/main" val="2295788291"/>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advClick="0" advTm="2000">
        <p15:prstTrans prst="fallOver"/>
      </p:transition>
    </mc:Choice>
    <mc:Fallback xmlns="">
      <p:transition spd="slow" advClick="0" advTm="2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47" presetClass="entr" presetSubtype="0" fill="hold" grpId="0" nodeType="afterEffect">
                                  <p:stCondLst>
                                    <p:cond delay="0"/>
                                  </p:stCondLst>
                                  <p:childTnLst>
                                    <p:set>
                                      <p:cBhvr>
                                        <p:cTn id="12" dur="1" fill="hold">
                                          <p:stCondLst>
                                            <p:cond delay="0"/>
                                          </p:stCondLst>
                                        </p:cTn>
                                        <p:tgtEl>
                                          <p:spTgt spid="7"/>
                                        </p:tgtEl>
                                        <p:attrNameLst>
                                          <p:attrName>style.visibility</p:attrName>
                                        </p:attrNameLst>
                                      </p:cBhvr>
                                      <p:to>
                                        <p:strVal val="visible"/>
                                      </p:to>
                                    </p:set>
                                    <p:animEffect transition="in" filter="fade">
                                      <p:cBhvr>
                                        <p:cTn id="13" dur="1000"/>
                                        <p:tgtEl>
                                          <p:spTgt spid="7"/>
                                        </p:tgtEl>
                                      </p:cBhvr>
                                    </p:animEffect>
                                    <p:anim calcmode="lin" valueType="num">
                                      <p:cBhvr>
                                        <p:cTn id="14" dur="1000" fill="hold"/>
                                        <p:tgtEl>
                                          <p:spTgt spid="7"/>
                                        </p:tgtEl>
                                        <p:attrNameLst>
                                          <p:attrName>ppt_x</p:attrName>
                                        </p:attrNameLst>
                                      </p:cBhvr>
                                      <p:tavLst>
                                        <p:tav tm="0">
                                          <p:val>
                                            <p:strVal val="#ppt_x"/>
                                          </p:val>
                                        </p:tav>
                                        <p:tav tm="100000">
                                          <p:val>
                                            <p:strVal val="#ppt_x"/>
                                          </p:val>
                                        </p:tav>
                                      </p:tavLst>
                                    </p:anim>
                                    <p:anim calcmode="lin" valueType="num">
                                      <p:cBhvr>
                                        <p:cTn id="15" dur="1000" fill="hold"/>
                                        <p:tgtEl>
                                          <p:spTgt spid="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2"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a:extLst>
              <a:ext uri="{FF2B5EF4-FFF2-40B4-BE49-F238E27FC236}">
                <a16:creationId xmlns:a16="http://schemas.microsoft.com/office/drawing/2014/main" id="{F468E146-B892-4268-ACDD-E9408C5839B8}"/>
              </a:ext>
            </a:extLst>
          </p:cNvPr>
          <p:cNvSpPr txBox="1"/>
          <p:nvPr/>
        </p:nvSpPr>
        <p:spPr>
          <a:xfrm>
            <a:off x="3154044" y="2548111"/>
            <a:ext cx="1867301" cy="369332"/>
          </a:xfrm>
          <a:prstGeom prst="rect">
            <a:avLst/>
          </a:prstGeom>
          <a:noFill/>
        </p:spPr>
        <p:txBody>
          <a:bodyPr wrap="square" rtlCol="0">
            <a:spAutoFit/>
          </a:bodyPr>
          <a:lstStyle/>
          <a:p>
            <a:r>
              <a:rPr lang="zh-CN" altLang="en-US" dirty="0"/>
              <a:t>用户端</a:t>
            </a:r>
          </a:p>
        </p:txBody>
      </p:sp>
      <p:sp>
        <p:nvSpPr>
          <p:cNvPr id="4" name="文本框 3">
            <a:extLst>
              <a:ext uri="{FF2B5EF4-FFF2-40B4-BE49-F238E27FC236}">
                <a16:creationId xmlns:a16="http://schemas.microsoft.com/office/drawing/2014/main" id="{21FA8DA8-10E7-422A-ADF3-5FD33ED09120}"/>
              </a:ext>
            </a:extLst>
          </p:cNvPr>
          <p:cNvSpPr txBox="1"/>
          <p:nvPr/>
        </p:nvSpPr>
        <p:spPr>
          <a:xfrm>
            <a:off x="3154044" y="5519318"/>
            <a:ext cx="1867301" cy="369332"/>
          </a:xfrm>
          <a:prstGeom prst="rect">
            <a:avLst/>
          </a:prstGeom>
          <a:noFill/>
        </p:spPr>
        <p:txBody>
          <a:bodyPr wrap="square" rtlCol="0">
            <a:spAutoFit/>
          </a:bodyPr>
          <a:lstStyle/>
          <a:p>
            <a:r>
              <a:rPr lang="zh-CN" altLang="en-US" dirty="0"/>
              <a:t>后台管理</a:t>
            </a:r>
          </a:p>
        </p:txBody>
      </p:sp>
      <p:sp>
        <p:nvSpPr>
          <p:cNvPr id="5" name="左大括号 4">
            <a:extLst>
              <a:ext uri="{FF2B5EF4-FFF2-40B4-BE49-F238E27FC236}">
                <a16:creationId xmlns:a16="http://schemas.microsoft.com/office/drawing/2014/main" id="{4EA807EE-C509-431A-B741-BF127AFCB365}"/>
              </a:ext>
            </a:extLst>
          </p:cNvPr>
          <p:cNvSpPr/>
          <p:nvPr/>
        </p:nvSpPr>
        <p:spPr>
          <a:xfrm>
            <a:off x="2493399" y="2780112"/>
            <a:ext cx="630564" cy="3076272"/>
          </a:xfrm>
          <a:prstGeom prst="lef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7" name="文本框 6">
            <a:extLst>
              <a:ext uri="{FF2B5EF4-FFF2-40B4-BE49-F238E27FC236}">
                <a16:creationId xmlns:a16="http://schemas.microsoft.com/office/drawing/2014/main" id="{746D6CAE-7047-44F9-A215-D5CBAF8247EC}"/>
              </a:ext>
            </a:extLst>
          </p:cNvPr>
          <p:cNvSpPr txBox="1"/>
          <p:nvPr/>
        </p:nvSpPr>
        <p:spPr>
          <a:xfrm>
            <a:off x="1062258" y="927758"/>
            <a:ext cx="6097656" cy="369332"/>
          </a:xfrm>
          <a:prstGeom prst="rect">
            <a:avLst/>
          </a:prstGeom>
          <a:noFill/>
        </p:spPr>
        <p:txBody>
          <a:bodyPr wrap="square">
            <a:spAutoFit/>
          </a:bodyPr>
          <a:lstStyle/>
          <a:p>
            <a:r>
              <a:rPr lang="zh-CN" altLang="en-US" dirty="0"/>
              <a:t> 以下为项目想要实现的功能：</a:t>
            </a:r>
          </a:p>
        </p:txBody>
      </p:sp>
      <p:sp>
        <p:nvSpPr>
          <p:cNvPr id="8" name="文本框 7">
            <a:extLst>
              <a:ext uri="{FF2B5EF4-FFF2-40B4-BE49-F238E27FC236}">
                <a16:creationId xmlns:a16="http://schemas.microsoft.com/office/drawing/2014/main" id="{F79A0DA0-AA57-43E1-8FD5-7093577260BB}"/>
              </a:ext>
            </a:extLst>
          </p:cNvPr>
          <p:cNvSpPr txBox="1"/>
          <p:nvPr/>
        </p:nvSpPr>
        <p:spPr>
          <a:xfrm>
            <a:off x="3392393" y="238082"/>
            <a:ext cx="5407215" cy="586635"/>
          </a:xfrm>
          <a:prstGeom prst="rect">
            <a:avLst/>
          </a:prstGeom>
          <a:noFill/>
        </p:spPr>
        <p:txBody>
          <a:bodyPr wrap="square" rtlCol="0" anchor="ctr">
            <a:spAutoFit/>
          </a:bodyPr>
          <a:lstStyle/>
          <a:p>
            <a:pPr algn="ctr">
              <a:lnSpc>
                <a:spcPct val="150000"/>
              </a:lnSpc>
            </a:pPr>
            <a:r>
              <a:rPr lang="zh-CN" altLang="en-US" sz="2400" b="1" dirty="0">
                <a:solidFill>
                  <a:srgbClr val="4075A9"/>
                </a:solidFill>
                <a:latin typeface="字魂59号-创粗黑" panose="00000500000000000000" pitchFamily="2" charset="-122"/>
                <a:ea typeface="字魂59号-创粗黑" panose="00000500000000000000" pitchFamily="2" charset="-122"/>
                <a:cs typeface="+mn-ea"/>
                <a:sym typeface="+mn-lt"/>
              </a:rPr>
              <a:t>需求设计</a:t>
            </a:r>
            <a:endParaRPr lang="zh-CN" altLang="en-US" sz="2000" dirty="0">
              <a:solidFill>
                <a:srgbClr val="4075A9"/>
              </a:solidFill>
              <a:latin typeface="字魂59号-创粗黑" panose="00000500000000000000" pitchFamily="2" charset="-122"/>
              <a:ea typeface="字魂59号-创粗黑" panose="00000500000000000000" pitchFamily="2" charset="-122"/>
              <a:cs typeface="+mn-ea"/>
              <a:sym typeface="+mn-lt"/>
            </a:endParaRPr>
          </a:p>
        </p:txBody>
      </p:sp>
      <p:sp>
        <p:nvSpPr>
          <p:cNvPr id="9" name="矩形 8">
            <a:extLst>
              <a:ext uri="{FF2B5EF4-FFF2-40B4-BE49-F238E27FC236}">
                <a16:creationId xmlns:a16="http://schemas.microsoft.com/office/drawing/2014/main" id="{C4D2E6A3-0AFB-477E-8B4C-98E1DF91E6D9}"/>
              </a:ext>
            </a:extLst>
          </p:cNvPr>
          <p:cNvSpPr/>
          <p:nvPr/>
        </p:nvSpPr>
        <p:spPr>
          <a:xfrm flipV="1">
            <a:off x="5158740" y="882039"/>
            <a:ext cx="1874519" cy="45719"/>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字魂59号-创粗黑" panose="00000500000000000000" pitchFamily="2" charset="-122"/>
              <a:ea typeface="字魂59号-创粗黑" panose="00000500000000000000" pitchFamily="2" charset="-122"/>
            </a:endParaRPr>
          </a:p>
        </p:txBody>
      </p:sp>
      <p:sp>
        <p:nvSpPr>
          <p:cNvPr id="10" name="左大括号 9">
            <a:extLst>
              <a:ext uri="{FF2B5EF4-FFF2-40B4-BE49-F238E27FC236}">
                <a16:creationId xmlns:a16="http://schemas.microsoft.com/office/drawing/2014/main" id="{C4E5F281-305D-488D-A269-3F1B2E22FB1C}"/>
              </a:ext>
            </a:extLst>
          </p:cNvPr>
          <p:cNvSpPr/>
          <p:nvPr/>
        </p:nvSpPr>
        <p:spPr>
          <a:xfrm>
            <a:off x="4446839" y="1424897"/>
            <a:ext cx="316702" cy="2268415"/>
          </a:xfrm>
          <a:prstGeom prst="lef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11" name="文本框 10">
            <a:extLst>
              <a:ext uri="{FF2B5EF4-FFF2-40B4-BE49-F238E27FC236}">
                <a16:creationId xmlns:a16="http://schemas.microsoft.com/office/drawing/2014/main" id="{E3D62861-111D-4921-8B28-8250F92CB22A}"/>
              </a:ext>
            </a:extLst>
          </p:cNvPr>
          <p:cNvSpPr txBox="1"/>
          <p:nvPr/>
        </p:nvSpPr>
        <p:spPr>
          <a:xfrm>
            <a:off x="4950172" y="1295439"/>
            <a:ext cx="1867301" cy="369332"/>
          </a:xfrm>
          <a:prstGeom prst="rect">
            <a:avLst/>
          </a:prstGeom>
          <a:noFill/>
        </p:spPr>
        <p:txBody>
          <a:bodyPr wrap="square" rtlCol="0">
            <a:spAutoFit/>
          </a:bodyPr>
          <a:lstStyle/>
          <a:p>
            <a:r>
              <a:rPr lang="zh-CN" altLang="en-US" dirty="0"/>
              <a:t>首页</a:t>
            </a:r>
          </a:p>
        </p:txBody>
      </p:sp>
      <p:sp>
        <p:nvSpPr>
          <p:cNvPr id="12" name="文本框 11">
            <a:extLst>
              <a:ext uri="{FF2B5EF4-FFF2-40B4-BE49-F238E27FC236}">
                <a16:creationId xmlns:a16="http://schemas.microsoft.com/office/drawing/2014/main" id="{ECE02F4B-A4A5-48AC-BC4E-5127D19B5751}"/>
              </a:ext>
            </a:extLst>
          </p:cNvPr>
          <p:cNvSpPr txBox="1"/>
          <p:nvPr/>
        </p:nvSpPr>
        <p:spPr>
          <a:xfrm>
            <a:off x="4950172" y="1675142"/>
            <a:ext cx="1867301" cy="369332"/>
          </a:xfrm>
          <a:prstGeom prst="rect">
            <a:avLst/>
          </a:prstGeom>
          <a:noFill/>
        </p:spPr>
        <p:txBody>
          <a:bodyPr wrap="square" rtlCol="0">
            <a:spAutoFit/>
          </a:bodyPr>
          <a:lstStyle/>
          <a:p>
            <a:r>
              <a:rPr lang="zh-CN" altLang="en-US" dirty="0"/>
              <a:t>用户：查询</a:t>
            </a:r>
            <a:r>
              <a:rPr lang="en-US" altLang="zh-CN" dirty="0"/>
              <a:t>/</a:t>
            </a:r>
            <a:r>
              <a:rPr lang="zh-CN" altLang="en-US" dirty="0"/>
              <a:t>详情</a:t>
            </a:r>
          </a:p>
        </p:txBody>
      </p:sp>
      <p:sp>
        <p:nvSpPr>
          <p:cNvPr id="13" name="文本框 12">
            <a:extLst>
              <a:ext uri="{FF2B5EF4-FFF2-40B4-BE49-F238E27FC236}">
                <a16:creationId xmlns:a16="http://schemas.microsoft.com/office/drawing/2014/main" id="{C42C56D8-48C4-4D5A-879C-3289B146BA84}"/>
              </a:ext>
            </a:extLst>
          </p:cNvPr>
          <p:cNvSpPr txBox="1"/>
          <p:nvPr/>
        </p:nvSpPr>
        <p:spPr>
          <a:xfrm>
            <a:off x="4950172" y="2022357"/>
            <a:ext cx="1867301" cy="369332"/>
          </a:xfrm>
          <a:prstGeom prst="rect">
            <a:avLst/>
          </a:prstGeom>
          <a:noFill/>
        </p:spPr>
        <p:txBody>
          <a:bodyPr wrap="square" rtlCol="0">
            <a:spAutoFit/>
          </a:bodyPr>
          <a:lstStyle/>
          <a:p>
            <a:r>
              <a:rPr lang="zh-CN" altLang="en-US" dirty="0"/>
              <a:t>影厅：查询</a:t>
            </a:r>
            <a:r>
              <a:rPr lang="en-US" altLang="zh-CN" dirty="0"/>
              <a:t>/</a:t>
            </a:r>
            <a:r>
              <a:rPr lang="zh-CN" altLang="en-US" dirty="0"/>
              <a:t>详情</a:t>
            </a:r>
          </a:p>
        </p:txBody>
      </p:sp>
      <p:sp>
        <p:nvSpPr>
          <p:cNvPr id="14" name="文本框 13">
            <a:extLst>
              <a:ext uri="{FF2B5EF4-FFF2-40B4-BE49-F238E27FC236}">
                <a16:creationId xmlns:a16="http://schemas.microsoft.com/office/drawing/2014/main" id="{A98B395A-13FC-4D46-89FA-087D0F171E1D}"/>
              </a:ext>
            </a:extLst>
          </p:cNvPr>
          <p:cNvSpPr txBox="1"/>
          <p:nvPr/>
        </p:nvSpPr>
        <p:spPr>
          <a:xfrm>
            <a:off x="4941919" y="2380349"/>
            <a:ext cx="3419586" cy="369332"/>
          </a:xfrm>
          <a:prstGeom prst="rect">
            <a:avLst/>
          </a:prstGeom>
          <a:noFill/>
        </p:spPr>
        <p:txBody>
          <a:bodyPr wrap="square" rtlCol="0">
            <a:spAutoFit/>
          </a:bodyPr>
          <a:lstStyle/>
          <a:p>
            <a:r>
              <a:rPr lang="zh-CN" altLang="en-US" dirty="0"/>
              <a:t>档期计划：查询</a:t>
            </a:r>
            <a:r>
              <a:rPr lang="en-US" altLang="zh-CN" dirty="0"/>
              <a:t>/</a:t>
            </a:r>
            <a:r>
              <a:rPr lang="zh-CN" altLang="en-US" dirty="0"/>
              <a:t>详情</a:t>
            </a:r>
          </a:p>
        </p:txBody>
      </p:sp>
      <p:sp>
        <p:nvSpPr>
          <p:cNvPr id="15" name="文本框 14">
            <a:extLst>
              <a:ext uri="{FF2B5EF4-FFF2-40B4-BE49-F238E27FC236}">
                <a16:creationId xmlns:a16="http://schemas.microsoft.com/office/drawing/2014/main" id="{0209DF89-368C-427F-9EC1-01376E15DFAE}"/>
              </a:ext>
            </a:extLst>
          </p:cNvPr>
          <p:cNvSpPr txBox="1"/>
          <p:nvPr/>
        </p:nvSpPr>
        <p:spPr>
          <a:xfrm>
            <a:off x="4933666" y="2752113"/>
            <a:ext cx="1867301" cy="369332"/>
          </a:xfrm>
          <a:prstGeom prst="rect">
            <a:avLst/>
          </a:prstGeom>
          <a:noFill/>
        </p:spPr>
        <p:txBody>
          <a:bodyPr wrap="square" rtlCol="0">
            <a:spAutoFit/>
          </a:bodyPr>
          <a:lstStyle/>
          <a:p>
            <a:r>
              <a:rPr lang="zh-CN" altLang="en-US" dirty="0"/>
              <a:t>订票：查询</a:t>
            </a:r>
            <a:r>
              <a:rPr lang="en-US" altLang="zh-CN" dirty="0"/>
              <a:t>/</a:t>
            </a:r>
            <a:r>
              <a:rPr lang="zh-CN" altLang="en-US" dirty="0"/>
              <a:t>详情</a:t>
            </a:r>
          </a:p>
        </p:txBody>
      </p:sp>
      <p:sp>
        <p:nvSpPr>
          <p:cNvPr id="16" name="文本框 15">
            <a:extLst>
              <a:ext uri="{FF2B5EF4-FFF2-40B4-BE49-F238E27FC236}">
                <a16:creationId xmlns:a16="http://schemas.microsoft.com/office/drawing/2014/main" id="{B912AC17-6F57-4C81-9671-EF66049C796A}"/>
              </a:ext>
            </a:extLst>
          </p:cNvPr>
          <p:cNvSpPr txBox="1"/>
          <p:nvPr/>
        </p:nvSpPr>
        <p:spPr>
          <a:xfrm>
            <a:off x="4950172" y="3125490"/>
            <a:ext cx="1867301" cy="369332"/>
          </a:xfrm>
          <a:prstGeom prst="rect">
            <a:avLst/>
          </a:prstGeom>
          <a:noFill/>
        </p:spPr>
        <p:txBody>
          <a:bodyPr wrap="square" rtlCol="0">
            <a:spAutoFit/>
          </a:bodyPr>
          <a:lstStyle/>
          <a:p>
            <a:r>
              <a:rPr lang="zh-CN" altLang="en-US" dirty="0"/>
              <a:t>影评：查询</a:t>
            </a:r>
            <a:r>
              <a:rPr lang="en-US" altLang="zh-CN" dirty="0"/>
              <a:t>/</a:t>
            </a:r>
            <a:r>
              <a:rPr lang="zh-CN" altLang="en-US" dirty="0"/>
              <a:t>详情</a:t>
            </a:r>
          </a:p>
        </p:txBody>
      </p:sp>
      <p:sp>
        <p:nvSpPr>
          <p:cNvPr id="17" name="文本框 16">
            <a:extLst>
              <a:ext uri="{FF2B5EF4-FFF2-40B4-BE49-F238E27FC236}">
                <a16:creationId xmlns:a16="http://schemas.microsoft.com/office/drawing/2014/main" id="{4ED9424E-56F9-415E-A318-A5144A5B791E}"/>
              </a:ext>
            </a:extLst>
          </p:cNvPr>
          <p:cNvSpPr txBox="1"/>
          <p:nvPr/>
        </p:nvSpPr>
        <p:spPr>
          <a:xfrm>
            <a:off x="4950172" y="3463714"/>
            <a:ext cx="1867301" cy="369332"/>
          </a:xfrm>
          <a:prstGeom prst="rect">
            <a:avLst/>
          </a:prstGeom>
          <a:noFill/>
        </p:spPr>
        <p:txBody>
          <a:bodyPr wrap="square" rtlCol="0">
            <a:spAutoFit/>
          </a:bodyPr>
          <a:lstStyle/>
          <a:p>
            <a:r>
              <a:rPr lang="zh-CN" altLang="en-US" dirty="0"/>
              <a:t>登录</a:t>
            </a:r>
          </a:p>
        </p:txBody>
      </p:sp>
      <p:sp>
        <p:nvSpPr>
          <p:cNvPr id="19" name="左大括号 18">
            <a:extLst>
              <a:ext uri="{FF2B5EF4-FFF2-40B4-BE49-F238E27FC236}">
                <a16:creationId xmlns:a16="http://schemas.microsoft.com/office/drawing/2014/main" id="{5FA47530-B7B6-4EF4-A578-5B8D099423F8}"/>
              </a:ext>
            </a:extLst>
          </p:cNvPr>
          <p:cNvSpPr/>
          <p:nvPr/>
        </p:nvSpPr>
        <p:spPr>
          <a:xfrm>
            <a:off x="4516229" y="3984925"/>
            <a:ext cx="316702" cy="2351397"/>
          </a:xfrm>
          <a:prstGeom prst="lef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20" name="文本框 19">
            <a:extLst>
              <a:ext uri="{FF2B5EF4-FFF2-40B4-BE49-F238E27FC236}">
                <a16:creationId xmlns:a16="http://schemas.microsoft.com/office/drawing/2014/main" id="{1E78B0C2-82EE-495A-B901-BC6E17B0319A}"/>
              </a:ext>
            </a:extLst>
          </p:cNvPr>
          <p:cNvSpPr txBox="1"/>
          <p:nvPr/>
        </p:nvSpPr>
        <p:spPr>
          <a:xfrm>
            <a:off x="5024657" y="3871752"/>
            <a:ext cx="3133276" cy="369332"/>
          </a:xfrm>
          <a:prstGeom prst="rect">
            <a:avLst/>
          </a:prstGeom>
          <a:noFill/>
        </p:spPr>
        <p:txBody>
          <a:bodyPr wrap="square" rtlCol="0">
            <a:spAutoFit/>
          </a:bodyPr>
          <a:lstStyle/>
          <a:p>
            <a:r>
              <a:rPr lang="zh-CN" altLang="en-US" dirty="0"/>
              <a:t>添加用户：添加</a:t>
            </a:r>
            <a:r>
              <a:rPr lang="en-US" altLang="zh-CN" dirty="0"/>
              <a:t>/</a:t>
            </a:r>
            <a:r>
              <a:rPr lang="zh-CN" altLang="en-US" dirty="0"/>
              <a:t>重置</a:t>
            </a:r>
          </a:p>
        </p:txBody>
      </p:sp>
      <p:sp>
        <p:nvSpPr>
          <p:cNvPr id="21" name="文本框 20">
            <a:extLst>
              <a:ext uri="{FF2B5EF4-FFF2-40B4-BE49-F238E27FC236}">
                <a16:creationId xmlns:a16="http://schemas.microsoft.com/office/drawing/2014/main" id="{CE37649E-4E2A-4752-8FB8-1498917761DD}"/>
              </a:ext>
            </a:extLst>
          </p:cNvPr>
          <p:cNvSpPr txBox="1"/>
          <p:nvPr/>
        </p:nvSpPr>
        <p:spPr>
          <a:xfrm>
            <a:off x="4976094" y="4228873"/>
            <a:ext cx="6388591" cy="369332"/>
          </a:xfrm>
          <a:prstGeom prst="rect">
            <a:avLst/>
          </a:prstGeom>
          <a:noFill/>
        </p:spPr>
        <p:txBody>
          <a:bodyPr wrap="square" rtlCol="0">
            <a:spAutoFit/>
          </a:bodyPr>
          <a:lstStyle/>
          <a:p>
            <a:r>
              <a:rPr lang="zh-CN" altLang="en-US" dirty="0"/>
              <a:t>用户管理：修改</a:t>
            </a:r>
            <a:r>
              <a:rPr lang="en-US" altLang="zh-CN" dirty="0"/>
              <a:t>/</a:t>
            </a:r>
            <a:r>
              <a:rPr lang="zh-CN" altLang="en-US" dirty="0"/>
              <a:t>删除</a:t>
            </a:r>
            <a:r>
              <a:rPr lang="en-US" altLang="zh-CN" dirty="0"/>
              <a:t>/</a:t>
            </a:r>
            <a:r>
              <a:rPr lang="zh-CN" altLang="en-US" dirty="0"/>
              <a:t>刷新</a:t>
            </a:r>
            <a:r>
              <a:rPr lang="en-US" altLang="zh-CN" dirty="0"/>
              <a:t>/</a:t>
            </a:r>
            <a:r>
              <a:rPr lang="zh-CN" altLang="en-US" dirty="0"/>
              <a:t>取消选择</a:t>
            </a:r>
            <a:r>
              <a:rPr lang="en-US" altLang="zh-CN" dirty="0"/>
              <a:t>/</a:t>
            </a:r>
            <a:r>
              <a:rPr lang="zh-CN" altLang="en-US" dirty="0"/>
              <a:t>导出</a:t>
            </a:r>
            <a:r>
              <a:rPr lang="en-US" altLang="zh-CN" dirty="0"/>
              <a:t>excel/</a:t>
            </a:r>
            <a:r>
              <a:rPr lang="zh-CN" altLang="en-US" dirty="0"/>
              <a:t>查询</a:t>
            </a:r>
          </a:p>
        </p:txBody>
      </p:sp>
      <p:sp>
        <p:nvSpPr>
          <p:cNvPr id="22" name="文本框 21">
            <a:extLst>
              <a:ext uri="{FF2B5EF4-FFF2-40B4-BE49-F238E27FC236}">
                <a16:creationId xmlns:a16="http://schemas.microsoft.com/office/drawing/2014/main" id="{AABA753C-FEC0-42A7-BE9A-31F2F5302B81}"/>
              </a:ext>
            </a:extLst>
          </p:cNvPr>
          <p:cNvSpPr txBox="1"/>
          <p:nvPr/>
        </p:nvSpPr>
        <p:spPr>
          <a:xfrm>
            <a:off x="5009569" y="4604896"/>
            <a:ext cx="5536889" cy="369332"/>
          </a:xfrm>
          <a:prstGeom prst="rect">
            <a:avLst/>
          </a:prstGeom>
          <a:noFill/>
        </p:spPr>
        <p:txBody>
          <a:bodyPr wrap="square" rtlCol="0">
            <a:spAutoFit/>
          </a:bodyPr>
          <a:lstStyle/>
          <a:p>
            <a:r>
              <a:rPr lang="zh-CN" altLang="en-US" dirty="0"/>
              <a:t>影厅管理：修改</a:t>
            </a:r>
            <a:r>
              <a:rPr lang="en-US" altLang="zh-CN" dirty="0"/>
              <a:t>/</a:t>
            </a:r>
            <a:r>
              <a:rPr lang="zh-CN" altLang="en-US" dirty="0"/>
              <a:t>删除</a:t>
            </a:r>
            <a:r>
              <a:rPr lang="en-US" altLang="zh-CN" dirty="0"/>
              <a:t>/</a:t>
            </a:r>
            <a:r>
              <a:rPr lang="zh-CN" altLang="en-US" dirty="0"/>
              <a:t>刷新</a:t>
            </a:r>
            <a:r>
              <a:rPr lang="en-US" altLang="zh-CN" dirty="0"/>
              <a:t>/</a:t>
            </a:r>
            <a:r>
              <a:rPr lang="zh-CN" altLang="en-US" dirty="0"/>
              <a:t>取消选择</a:t>
            </a:r>
            <a:r>
              <a:rPr lang="en-US" altLang="zh-CN" dirty="0"/>
              <a:t>/</a:t>
            </a:r>
            <a:r>
              <a:rPr lang="zh-CN" altLang="en-US" dirty="0"/>
              <a:t>导出</a:t>
            </a:r>
            <a:r>
              <a:rPr lang="en-US" altLang="zh-CN" dirty="0"/>
              <a:t>excel/</a:t>
            </a:r>
            <a:r>
              <a:rPr lang="zh-CN" altLang="en-US" dirty="0"/>
              <a:t>查询</a:t>
            </a:r>
          </a:p>
        </p:txBody>
      </p:sp>
      <p:sp>
        <p:nvSpPr>
          <p:cNvPr id="23" name="文本框 22">
            <a:extLst>
              <a:ext uri="{FF2B5EF4-FFF2-40B4-BE49-F238E27FC236}">
                <a16:creationId xmlns:a16="http://schemas.microsoft.com/office/drawing/2014/main" id="{DB0FC90A-87A9-445F-8AC2-97D835AB4E0A}"/>
              </a:ext>
            </a:extLst>
          </p:cNvPr>
          <p:cNvSpPr txBox="1"/>
          <p:nvPr/>
        </p:nvSpPr>
        <p:spPr>
          <a:xfrm>
            <a:off x="4980172" y="4986461"/>
            <a:ext cx="6097604" cy="369332"/>
          </a:xfrm>
          <a:prstGeom prst="rect">
            <a:avLst/>
          </a:prstGeom>
          <a:noFill/>
        </p:spPr>
        <p:txBody>
          <a:bodyPr wrap="square" rtlCol="0">
            <a:spAutoFit/>
          </a:bodyPr>
          <a:lstStyle/>
          <a:p>
            <a:r>
              <a:rPr lang="zh-CN" altLang="en-US" dirty="0"/>
              <a:t>档期计划管理：修改</a:t>
            </a:r>
            <a:r>
              <a:rPr lang="en-US" altLang="zh-CN" dirty="0"/>
              <a:t>/</a:t>
            </a:r>
            <a:r>
              <a:rPr lang="zh-CN" altLang="en-US" dirty="0"/>
              <a:t>删除</a:t>
            </a:r>
            <a:r>
              <a:rPr lang="en-US" altLang="zh-CN" dirty="0"/>
              <a:t>/</a:t>
            </a:r>
            <a:r>
              <a:rPr lang="zh-CN" altLang="en-US" dirty="0"/>
              <a:t>刷新</a:t>
            </a:r>
            <a:r>
              <a:rPr lang="en-US" altLang="zh-CN" dirty="0"/>
              <a:t>/</a:t>
            </a:r>
            <a:r>
              <a:rPr lang="zh-CN" altLang="en-US" dirty="0"/>
              <a:t>取消选择</a:t>
            </a:r>
            <a:r>
              <a:rPr lang="en-US" altLang="zh-CN" dirty="0"/>
              <a:t>/</a:t>
            </a:r>
            <a:r>
              <a:rPr lang="zh-CN" altLang="en-US" dirty="0"/>
              <a:t>导出</a:t>
            </a:r>
            <a:r>
              <a:rPr lang="en-US" altLang="zh-CN" dirty="0"/>
              <a:t>excel/</a:t>
            </a:r>
            <a:r>
              <a:rPr lang="zh-CN" altLang="en-US" dirty="0"/>
              <a:t>查询</a:t>
            </a:r>
          </a:p>
        </p:txBody>
      </p:sp>
      <p:sp>
        <p:nvSpPr>
          <p:cNvPr id="24" name="文本框 23">
            <a:extLst>
              <a:ext uri="{FF2B5EF4-FFF2-40B4-BE49-F238E27FC236}">
                <a16:creationId xmlns:a16="http://schemas.microsoft.com/office/drawing/2014/main" id="{37F13327-22D5-40EF-9117-2AD6947ED8F6}"/>
              </a:ext>
            </a:extLst>
          </p:cNvPr>
          <p:cNvSpPr txBox="1"/>
          <p:nvPr/>
        </p:nvSpPr>
        <p:spPr>
          <a:xfrm>
            <a:off x="4959372" y="5363768"/>
            <a:ext cx="5429716" cy="369332"/>
          </a:xfrm>
          <a:prstGeom prst="rect">
            <a:avLst/>
          </a:prstGeom>
          <a:noFill/>
        </p:spPr>
        <p:txBody>
          <a:bodyPr wrap="square" rtlCol="0">
            <a:spAutoFit/>
          </a:bodyPr>
          <a:lstStyle/>
          <a:p>
            <a:r>
              <a:rPr lang="zh-CN" altLang="en-US" dirty="0"/>
              <a:t>订票管理：修改</a:t>
            </a:r>
            <a:r>
              <a:rPr lang="en-US" altLang="zh-CN" dirty="0"/>
              <a:t>/</a:t>
            </a:r>
            <a:r>
              <a:rPr lang="zh-CN" altLang="en-US" dirty="0"/>
              <a:t>删除</a:t>
            </a:r>
            <a:r>
              <a:rPr lang="en-US" altLang="zh-CN" dirty="0"/>
              <a:t>/</a:t>
            </a:r>
            <a:r>
              <a:rPr lang="zh-CN" altLang="en-US" dirty="0"/>
              <a:t>刷新</a:t>
            </a:r>
            <a:r>
              <a:rPr lang="en-US" altLang="zh-CN" dirty="0"/>
              <a:t>/</a:t>
            </a:r>
            <a:r>
              <a:rPr lang="zh-CN" altLang="en-US" dirty="0"/>
              <a:t>取消选择</a:t>
            </a:r>
            <a:r>
              <a:rPr lang="en-US" altLang="zh-CN" dirty="0"/>
              <a:t>/</a:t>
            </a:r>
            <a:r>
              <a:rPr lang="zh-CN" altLang="en-US" dirty="0"/>
              <a:t>导出</a:t>
            </a:r>
            <a:r>
              <a:rPr lang="en-US" altLang="zh-CN" dirty="0"/>
              <a:t>excel/</a:t>
            </a:r>
            <a:r>
              <a:rPr lang="zh-CN" altLang="en-US" dirty="0"/>
              <a:t>查询</a:t>
            </a:r>
          </a:p>
        </p:txBody>
      </p:sp>
      <p:sp>
        <p:nvSpPr>
          <p:cNvPr id="25" name="文本框 24">
            <a:extLst>
              <a:ext uri="{FF2B5EF4-FFF2-40B4-BE49-F238E27FC236}">
                <a16:creationId xmlns:a16="http://schemas.microsoft.com/office/drawing/2014/main" id="{3B49D4F0-E206-4DF7-B252-59247209DBFE}"/>
              </a:ext>
            </a:extLst>
          </p:cNvPr>
          <p:cNvSpPr txBox="1"/>
          <p:nvPr/>
        </p:nvSpPr>
        <p:spPr>
          <a:xfrm>
            <a:off x="4959372" y="5722268"/>
            <a:ext cx="5429716" cy="369332"/>
          </a:xfrm>
          <a:prstGeom prst="rect">
            <a:avLst/>
          </a:prstGeom>
          <a:noFill/>
        </p:spPr>
        <p:txBody>
          <a:bodyPr wrap="square" rtlCol="0">
            <a:spAutoFit/>
          </a:bodyPr>
          <a:lstStyle/>
          <a:p>
            <a:r>
              <a:rPr lang="zh-CN" altLang="en-US" dirty="0"/>
              <a:t>影评管理：修改</a:t>
            </a:r>
            <a:r>
              <a:rPr lang="en-US" altLang="zh-CN" dirty="0"/>
              <a:t>/</a:t>
            </a:r>
            <a:r>
              <a:rPr lang="zh-CN" altLang="en-US" dirty="0"/>
              <a:t>删除</a:t>
            </a:r>
            <a:r>
              <a:rPr lang="en-US" altLang="zh-CN" dirty="0"/>
              <a:t>/</a:t>
            </a:r>
            <a:r>
              <a:rPr lang="zh-CN" altLang="en-US" dirty="0"/>
              <a:t>刷新</a:t>
            </a:r>
            <a:r>
              <a:rPr lang="en-US" altLang="zh-CN" dirty="0"/>
              <a:t>/</a:t>
            </a:r>
            <a:r>
              <a:rPr lang="zh-CN" altLang="en-US" dirty="0"/>
              <a:t>取消选择</a:t>
            </a:r>
            <a:r>
              <a:rPr lang="en-US" altLang="zh-CN" dirty="0"/>
              <a:t>/</a:t>
            </a:r>
            <a:r>
              <a:rPr lang="zh-CN" altLang="en-US" dirty="0"/>
              <a:t>导出</a:t>
            </a:r>
            <a:r>
              <a:rPr lang="en-US" altLang="zh-CN" dirty="0"/>
              <a:t>excel/</a:t>
            </a:r>
            <a:r>
              <a:rPr lang="zh-CN" altLang="en-US" dirty="0"/>
              <a:t>查询</a:t>
            </a:r>
          </a:p>
        </p:txBody>
      </p:sp>
      <p:sp>
        <p:nvSpPr>
          <p:cNvPr id="26" name="文本框 25">
            <a:extLst>
              <a:ext uri="{FF2B5EF4-FFF2-40B4-BE49-F238E27FC236}">
                <a16:creationId xmlns:a16="http://schemas.microsoft.com/office/drawing/2014/main" id="{767DC9E9-CF11-40A8-879E-8983B9557D12}"/>
              </a:ext>
            </a:extLst>
          </p:cNvPr>
          <p:cNvSpPr txBox="1"/>
          <p:nvPr/>
        </p:nvSpPr>
        <p:spPr>
          <a:xfrm>
            <a:off x="4981352" y="6080768"/>
            <a:ext cx="2883197" cy="369332"/>
          </a:xfrm>
          <a:prstGeom prst="rect">
            <a:avLst/>
          </a:prstGeom>
          <a:noFill/>
        </p:spPr>
        <p:txBody>
          <a:bodyPr wrap="square" rtlCol="0">
            <a:spAutoFit/>
          </a:bodyPr>
          <a:lstStyle/>
          <a:p>
            <a:r>
              <a:rPr lang="zh-CN" altLang="en-US" dirty="0"/>
              <a:t>系统管理：修改密码</a:t>
            </a:r>
          </a:p>
        </p:txBody>
      </p:sp>
    </p:spTree>
    <p:extLst>
      <p:ext uri="{BB962C8B-B14F-4D97-AF65-F5344CB8AC3E}">
        <p14:creationId xmlns:p14="http://schemas.microsoft.com/office/powerpoint/2010/main" val="3902674559"/>
      </p:ext>
    </p:extLst>
  </p:cSld>
  <p:clrMapOvr>
    <a:masterClrMapping/>
  </p:clrMapOvr>
  <mc:AlternateContent xmlns:mc="http://schemas.openxmlformats.org/markup-compatibility/2006" xmlns:p14="http://schemas.microsoft.com/office/powerpoint/2010/main">
    <mc:Choice Requires="p14">
      <p:transition spd="slow" p14:dur="1250" advClick="0" advTm="2000">
        <p:blinds dir="vert"/>
      </p:transition>
    </mc:Choice>
    <mc:Fallback xmlns="">
      <p:transition spd="slow" advClick="0" advTm="2000">
        <p:blinds dir="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1000"/>
                                        <p:tgtEl>
                                          <p:spTgt spid="9"/>
                                        </p:tgtEl>
                                      </p:cBhvr>
                                    </p:animEffect>
                                    <p:anim calcmode="lin" valueType="num">
                                      <p:cBhvr>
                                        <p:cTn id="8" dur="1000" fill="hold"/>
                                        <p:tgtEl>
                                          <p:spTgt spid="9"/>
                                        </p:tgtEl>
                                        <p:attrNameLst>
                                          <p:attrName>ppt_x</p:attrName>
                                        </p:attrNameLst>
                                      </p:cBhvr>
                                      <p:tavLst>
                                        <p:tav tm="0">
                                          <p:val>
                                            <p:strVal val="#ppt_x"/>
                                          </p:val>
                                        </p:tav>
                                        <p:tav tm="100000">
                                          <p:val>
                                            <p:strVal val="#ppt_x"/>
                                          </p:val>
                                        </p:tav>
                                      </p:tavLst>
                                    </p:anim>
                                    <p:anim calcmode="lin" valueType="num">
                                      <p:cBhvr>
                                        <p:cTn id="9" dur="1000" fill="hold"/>
                                        <p:tgtEl>
                                          <p:spTgt spid="9"/>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47" presetClass="entr" presetSubtype="0" fill="hold" grpId="0" nodeType="afterEffect">
                                  <p:stCondLst>
                                    <p:cond delay="0"/>
                                  </p:stCondLst>
                                  <p:childTnLst>
                                    <p:set>
                                      <p:cBhvr>
                                        <p:cTn id="12" dur="1" fill="hold">
                                          <p:stCondLst>
                                            <p:cond delay="0"/>
                                          </p:stCondLst>
                                        </p:cTn>
                                        <p:tgtEl>
                                          <p:spTgt spid="8"/>
                                        </p:tgtEl>
                                        <p:attrNameLst>
                                          <p:attrName>style.visibility</p:attrName>
                                        </p:attrNameLst>
                                      </p:cBhvr>
                                      <p:to>
                                        <p:strVal val="visible"/>
                                      </p:to>
                                    </p:set>
                                    <p:animEffect transition="in" filter="fade">
                                      <p:cBhvr>
                                        <p:cTn id="13" dur="1000"/>
                                        <p:tgtEl>
                                          <p:spTgt spid="8"/>
                                        </p:tgtEl>
                                      </p:cBhvr>
                                    </p:animEffect>
                                    <p:anim calcmode="lin" valueType="num">
                                      <p:cBhvr>
                                        <p:cTn id="14" dur="1000" fill="hold"/>
                                        <p:tgtEl>
                                          <p:spTgt spid="8"/>
                                        </p:tgtEl>
                                        <p:attrNameLst>
                                          <p:attrName>ppt_x</p:attrName>
                                        </p:attrNameLst>
                                      </p:cBhvr>
                                      <p:tavLst>
                                        <p:tav tm="0">
                                          <p:val>
                                            <p:strVal val="#ppt_x"/>
                                          </p:val>
                                        </p:tav>
                                        <p:tav tm="100000">
                                          <p:val>
                                            <p:strVal val="#ppt_x"/>
                                          </p:val>
                                        </p:tav>
                                      </p:tavLst>
                                    </p:anim>
                                    <p:anim calcmode="lin" valueType="num">
                                      <p:cBhvr>
                                        <p:cTn id="15" dur="1000" fill="hold"/>
                                        <p:tgtEl>
                                          <p:spTgt spid="8"/>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9"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文本框 6"/>
          <p:cNvSpPr txBox="1"/>
          <p:nvPr/>
        </p:nvSpPr>
        <p:spPr>
          <a:xfrm>
            <a:off x="3392393" y="238082"/>
            <a:ext cx="5407215" cy="586635"/>
          </a:xfrm>
          <a:prstGeom prst="rect">
            <a:avLst/>
          </a:prstGeom>
          <a:noFill/>
        </p:spPr>
        <p:txBody>
          <a:bodyPr wrap="square" rtlCol="0" anchor="ctr">
            <a:spAutoFit/>
          </a:bodyPr>
          <a:lstStyle/>
          <a:p>
            <a:pPr algn="ctr">
              <a:lnSpc>
                <a:spcPct val="150000"/>
              </a:lnSpc>
            </a:pPr>
            <a:r>
              <a:rPr lang="zh-CN" altLang="en-US" sz="2400" b="1" dirty="0">
                <a:solidFill>
                  <a:srgbClr val="4075A9"/>
                </a:solidFill>
                <a:latin typeface="字魂59号-创粗黑" panose="00000500000000000000" pitchFamily="2" charset="-122"/>
                <a:ea typeface="字魂59号-创粗黑" panose="00000500000000000000" pitchFamily="2" charset="-122"/>
                <a:cs typeface="+mn-ea"/>
                <a:sym typeface="+mn-lt"/>
              </a:rPr>
              <a:t>概念设计</a:t>
            </a:r>
            <a:endParaRPr lang="zh-CN" altLang="en-US" sz="2000" dirty="0">
              <a:solidFill>
                <a:srgbClr val="4075A9"/>
              </a:solidFill>
              <a:latin typeface="字魂59号-创粗黑" panose="00000500000000000000" pitchFamily="2" charset="-122"/>
              <a:ea typeface="字魂59号-创粗黑" panose="00000500000000000000" pitchFamily="2" charset="-122"/>
              <a:cs typeface="+mn-ea"/>
              <a:sym typeface="+mn-lt"/>
            </a:endParaRPr>
          </a:p>
        </p:txBody>
      </p:sp>
      <p:sp>
        <p:nvSpPr>
          <p:cNvPr id="2" name="矩形 1"/>
          <p:cNvSpPr/>
          <p:nvPr/>
        </p:nvSpPr>
        <p:spPr>
          <a:xfrm flipV="1">
            <a:off x="5158741" y="946450"/>
            <a:ext cx="1874519" cy="45719"/>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字魂59号-创粗黑" panose="00000500000000000000" pitchFamily="2" charset="-122"/>
              <a:ea typeface="字魂59号-创粗黑" panose="00000500000000000000" pitchFamily="2" charset="-122"/>
            </a:endParaRPr>
          </a:p>
        </p:txBody>
      </p:sp>
      <p:pic>
        <p:nvPicPr>
          <p:cNvPr id="54" name="图片 53" descr="图示&#10;&#10;描述已自动生成">
            <a:extLst>
              <a:ext uri="{FF2B5EF4-FFF2-40B4-BE49-F238E27FC236}">
                <a16:creationId xmlns:a16="http://schemas.microsoft.com/office/drawing/2014/main" id="{FD31936B-8097-4A64-B0A5-475F2045DA2C}"/>
              </a:ext>
            </a:extLst>
          </p:cNvPr>
          <p:cNvPicPr/>
          <p:nvPr/>
        </p:nvPicPr>
        <p:blipFill>
          <a:blip r:embed="rId4"/>
          <a:stretch>
            <a:fillRect/>
          </a:stretch>
        </p:blipFill>
        <p:spPr>
          <a:xfrm>
            <a:off x="2418141" y="1130284"/>
            <a:ext cx="7355718" cy="5489634"/>
          </a:xfrm>
          <a:prstGeom prst="rect">
            <a:avLst/>
          </a:prstGeom>
        </p:spPr>
      </p:pic>
    </p:spTree>
    <p:extLst>
      <p:ext uri="{BB962C8B-B14F-4D97-AF65-F5344CB8AC3E}">
        <p14:creationId xmlns:p14="http://schemas.microsoft.com/office/powerpoint/2010/main" val="4003795473"/>
      </p:ext>
    </p:extLst>
  </p:cSld>
  <p:clrMapOvr>
    <a:masterClrMapping/>
  </p:clrMapOvr>
  <p:transition spd="slow" advClick="0" advTm="2000">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47" presetClass="entr" presetSubtype="0" fill="hold" grpId="0" nodeType="afterEffect">
                                  <p:stCondLst>
                                    <p:cond delay="0"/>
                                  </p:stCondLst>
                                  <p:childTnLst>
                                    <p:set>
                                      <p:cBhvr>
                                        <p:cTn id="12" dur="1" fill="hold">
                                          <p:stCondLst>
                                            <p:cond delay="0"/>
                                          </p:stCondLst>
                                        </p:cTn>
                                        <p:tgtEl>
                                          <p:spTgt spid="7"/>
                                        </p:tgtEl>
                                        <p:attrNameLst>
                                          <p:attrName>style.visibility</p:attrName>
                                        </p:attrNameLst>
                                      </p:cBhvr>
                                      <p:to>
                                        <p:strVal val="visible"/>
                                      </p:to>
                                    </p:set>
                                    <p:animEffect transition="in" filter="fade">
                                      <p:cBhvr>
                                        <p:cTn id="13" dur="1000"/>
                                        <p:tgtEl>
                                          <p:spTgt spid="7"/>
                                        </p:tgtEl>
                                      </p:cBhvr>
                                    </p:animEffect>
                                    <p:anim calcmode="lin" valueType="num">
                                      <p:cBhvr>
                                        <p:cTn id="14" dur="1000" fill="hold"/>
                                        <p:tgtEl>
                                          <p:spTgt spid="7"/>
                                        </p:tgtEl>
                                        <p:attrNameLst>
                                          <p:attrName>ppt_x</p:attrName>
                                        </p:attrNameLst>
                                      </p:cBhvr>
                                      <p:tavLst>
                                        <p:tav tm="0">
                                          <p:val>
                                            <p:strVal val="#ppt_x"/>
                                          </p:val>
                                        </p:tav>
                                        <p:tav tm="100000">
                                          <p:val>
                                            <p:strVal val="#ppt_x"/>
                                          </p:val>
                                        </p:tav>
                                      </p:tavLst>
                                    </p:anim>
                                    <p:anim calcmode="lin" valueType="num">
                                      <p:cBhvr>
                                        <p:cTn id="15" dur="1000" fill="hold"/>
                                        <p:tgtEl>
                                          <p:spTgt spid="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2"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文本框 6"/>
          <p:cNvSpPr txBox="1"/>
          <p:nvPr/>
        </p:nvSpPr>
        <p:spPr>
          <a:xfrm>
            <a:off x="3392393" y="238082"/>
            <a:ext cx="5407215" cy="586635"/>
          </a:xfrm>
          <a:prstGeom prst="rect">
            <a:avLst/>
          </a:prstGeom>
          <a:noFill/>
        </p:spPr>
        <p:txBody>
          <a:bodyPr wrap="square" rtlCol="0" anchor="ctr">
            <a:spAutoFit/>
          </a:bodyPr>
          <a:lstStyle/>
          <a:p>
            <a:pPr algn="ctr">
              <a:lnSpc>
                <a:spcPct val="150000"/>
              </a:lnSpc>
            </a:pPr>
            <a:r>
              <a:rPr lang="zh-CN" altLang="en-US" sz="2400" b="1" dirty="0">
                <a:solidFill>
                  <a:srgbClr val="4075A9"/>
                </a:solidFill>
                <a:latin typeface="字魂59号-创粗黑" panose="00000500000000000000" pitchFamily="2" charset="-122"/>
                <a:ea typeface="字魂59号-创粗黑" panose="00000500000000000000" pitchFamily="2" charset="-122"/>
                <a:cs typeface="+mn-ea"/>
                <a:sym typeface="+mn-lt"/>
              </a:rPr>
              <a:t>逻辑设计</a:t>
            </a:r>
            <a:endParaRPr lang="zh-CN" altLang="en-US" sz="2000" dirty="0">
              <a:solidFill>
                <a:srgbClr val="4075A9"/>
              </a:solidFill>
              <a:latin typeface="字魂59号-创粗黑" panose="00000500000000000000" pitchFamily="2" charset="-122"/>
              <a:ea typeface="字魂59号-创粗黑" panose="00000500000000000000" pitchFamily="2" charset="-122"/>
              <a:cs typeface="+mn-ea"/>
              <a:sym typeface="+mn-lt"/>
            </a:endParaRPr>
          </a:p>
        </p:txBody>
      </p:sp>
      <p:sp>
        <p:nvSpPr>
          <p:cNvPr id="2" name="矩形 1"/>
          <p:cNvSpPr/>
          <p:nvPr/>
        </p:nvSpPr>
        <p:spPr>
          <a:xfrm flipV="1">
            <a:off x="5158741" y="946450"/>
            <a:ext cx="1874519" cy="45719"/>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字魂59号-创粗黑" panose="00000500000000000000" pitchFamily="2" charset="-122"/>
              <a:ea typeface="字魂59号-创粗黑" panose="00000500000000000000" pitchFamily="2" charset="-122"/>
            </a:endParaRPr>
          </a:p>
        </p:txBody>
      </p:sp>
      <p:pic>
        <p:nvPicPr>
          <p:cNvPr id="48" name="图片 47" descr="手机屏幕截图&#10;&#10;描述已自动生成">
            <a:extLst>
              <a:ext uri="{FF2B5EF4-FFF2-40B4-BE49-F238E27FC236}">
                <a16:creationId xmlns:a16="http://schemas.microsoft.com/office/drawing/2014/main" id="{FE67C4C2-2030-4846-BB56-DE0719A24C99}"/>
              </a:ext>
            </a:extLst>
          </p:cNvPr>
          <p:cNvPicPr/>
          <p:nvPr/>
        </p:nvPicPr>
        <p:blipFill>
          <a:blip r:embed="rId4"/>
          <a:stretch>
            <a:fillRect/>
          </a:stretch>
        </p:blipFill>
        <p:spPr>
          <a:xfrm>
            <a:off x="2459800" y="1737903"/>
            <a:ext cx="7272400" cy="3183014"/>
          </a:xfrm>
          <a:prstGeom prst="rect">
            <a:avLst/>
          </a:prstGeom>
        </p:spPr>
      </p:pic>
    </p:spTree>
    <p:extLst>
      <p:ext uri="{BB962C8B-B14F-4D97-AF65-F5344CB8AC3E}">
        <p14:creationId xmlns:p14="http://schemas.microsoft.com/office/powerpoint/2010/main" val="519154565"/>
      </p:ext>
    </p:extLst>
  </p:cSld>
  <p:clrMapOvr>
    <a:masterClrMapping/>
  </p:clrMapOvr>
  <p:transition spd="slow" advClick="0" advTm="2000">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47" presetClass="entr" presetSubtype="0" fill="hold" grpId="0" nodeType="afterEffect">
                                  <p:stCondLst>
                                    <p:cond delay="0"/>
                                  </p:stCondLst>
                                  <p:childTnLst>
                                    <p:set>
                                      <p:cBhvr>
                                        <p:cTn id="12" dur="1" fill="hold">
                                          <p:stCondLst>
                                            <p:cond delay="0"/>
                                          </p:stCondLst>
                                        </p:cTn>
                                        <p:tgtEl>
                                          <p:spTgt spid="7"/>
                                        </p:tgtEl>
                                        <p:attrNameLst>
                                          <p:attrName>style.visibility</p:attrName>
                                        </p:attrNameLst>
                                      </p:cBhvr>
                                      <p:to>
                                        <p:strVal val="visible"/>
                                      </p:to>
                                    </p:set>
                                    <p:animEffect transition="in" filter="fade">
                                      <p:cBhvr>
                                        <p:cTn id="13" dur="1000"/>
                                        <p:tgtEl>
                                          <p:spTgt spid="7"/>
                                        </p:tgtEl>
                                      </p:cBhvr>
                                    </p:animEffect>
                                    <p:anim calcmode="lin" valueType="num">
                                      <p:cBhvr>
                                        <p:cTn id="14" dur="1000" fill="hold"/>
                                        <p:tgtEl>
                                          <p:spTgt spid="7"/>
                                        </p:tgtEl>
                                        <p:attrNameLst>
                                          <p:attrName>ppt_x</p:attrName>
                                        </p:attrNameLst>
                                      </p:cBhvr>
                                      <p:tavLst>
                                        <p:tav tm="0">
                                          <p:val>
                                            <p:strVal val="#ppt_x"/>
                                          </p:val>
                                        </p:tav>
                                        <p:tav tm="100000">
                                          <p:val>
                                            <p:strVal val="#ppt_x"/>
                                          </p:val>
                                        </p:tav>
                                      </p:tavLst>
                                    </p:anim>
                                    <p:anim calcmode="lin" valueType="num">
                                      <p:cBhvr>
                                        <p:cTn id="15" dur="1000" fill="hold"/>
                                        <p:tgtEl>
                                          <p:spTgt spid="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2" grpId="0" animBg="1"/>
    </p:bldLst>
  </p:timing>
</p:sld>
</file>

<file path=ppt/tags/tag1.xml><?xml version="1.0" encoding="utf-8"?>
<p:tagLst xmlns:a="http://schemas.openxmlformats.org/drawingml/2006/main" xmlns:r="http://schemas.openxmlformats.org/officeDocument/2006/relationships" xmlns:p="http://schemas.openxmlformats.org/presentationml/2006/main">
  <p:tag name="ISPRING_PRESENTATION_TITLE" val="PowerPoint 演示文稿"/>
</p:tagLst>
</file>

<file path=ppt/theme/theme1.xml><?xml version="1.0" encoding="utf-8"?>
<a:theme xmlns:a="http://schemas.openxmlformats.org/drawingml/2006/main" name="Office 主题​​">
  <a:themeElements>
    <a:clrScheme name="Office">
      <a:dk1>
        <a:srgbClr val="000000"/>
      </a:dk1>
      <a:lt1>
        <a:srgbClr val="FFFFFF"/>
      </a:lt1>
      <a:dk2>
        <a:srgbClr val="778495"/>
      </a:dk2>
      <a:lt2>
        <a:srgbClr val="F0F0F0"/>
      </a:lt2>
      <a:accent1>
        <a:srgbClr val="4276AA"/>
      </a:accent1>
      <a:accent2>
        <a:srgbClr val="178AA1"/>
      </a:accent2>
      <a:accent3>
        <a:srgbClr val="40A693"/>
      </a:accent3>
      <a:accent4>
        <a:srgbClr val="5268A5"/>
      </a:accent4>
      <a:accent5>
        <a:srgbClr val="5E5CA2"/>
      </a:accent5>
      <a:accent6>
        <a:srgbClr val="778495"/>
      </a:accent6>
      <a:hlink>
        <a:srgbClr val="4276AA"/>
      </a:hlink>
      <a:folHlink>
        <a:srgbClr val="BFBFBF"/>
      </a:folHlink>
    </a:clrScheme>
    <a:fontScheme name="juxnimsu">
      <a:majorFont>
        <a:latin typeface="Arial"/>
        <a:ea typeface="Microsoft YaHei"/>
        <a:cs typeface=""/>
      </a:majorFont>
      <a:minorFont>
        <a:latin typeface="Arial"/>
        <a:ea typeface="Microsoft YaHei"/>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Office">
    <a:dk1>
      <a:srgbClr val="000000"/>
    </a:dk1>
    <a:lt1>
      <a:srgbClr val="FFFFFF"/>
    </a:lt1>
    <a:dk2>
      <a:srgbClr val="778495"/>
    </a:dk2>
    <a:lt2>
      <a:srgbClr val="F0F0F0"/>
    </a:lt2>
    <a:accent1>
      <a:srgbClr val="4276AA"/>
    </a:accent1>
    <a:accent2>
      <a:srgbClr val="178AA1"/>
    </a:accent2>
    <a:accent3>
      <a:srgbClr val="40A693"/>
    </a:accent3>
    <a:accent4>
      <a:srgbClr val="5268A5"/>
    </a:accent4>
    <a:accent5>
      <a:srgbClr val="5E5CA2"/>
    </a:accent5>
    <a:accent6>
      <a:srgbClr val="778495"/>
    </a:accent6>
    <a:hlink>
      <a:srgbClr val="4276AA"/>
    </a:hlink>
    <a:folHlink>
      <a:srgbClr val="BFBFBF"/>
    </a:folHlink>
  </a:clrScheme>
</a:themeOverride>
</file>

<file path=ppt/theme/themeOverride10.xml><?xml version="1.0" encoding="utf-8"?>
<a:themeOverride xmlns:a="http://schemas.openxmlformats.org/drawingml/2006/main">
  <a:clrScheme name="Office">
    <a:dk1>
      <a:srgbClr val="000000"/>
    </a:dk1>
    <a:lt1>
      <a:srgbClr val="FFFFFF"/>
    </a:lt1>
    <a:dk2>
      <a:srgbClr val="778495"/>
    </a:dk2>
    <a:lt2>
      <a:srgbClr val="F0F0F0"/>
    </a:lt2>
    <a:accent1>
      <a:srgbClr val="4276AA"/>
    </a:accent1>
    <a:accent2>
      <a:srgbClr val="178AA1"/>
    </a:accent2>
    <a:accent3>
      <a:srgbClr val="40A693"/>
    </a:accent3>
    <a:accent4>
      <a:srgbClr val="5268A5"/>
    </a:accent4>
    <a:accent5>
      <a:srgbClr val="5E5CA2"/>
    </a:accent5>
    <a:accent6>
      <a:srgbClr val="778495"/>
    </a:accent6>
    <a:hlink>
      <a:srgbClr val="4276AA"/>
    </a:hlink>
    <a:folHlink>
      <a:srgbClr val="BFBFBF"/>
    </a:folHlink>
  </a:clrScheme>
</a:themeOverride>
</file>

<file path=ppt/theme/themeOverride11.xml><?xml version="1.0" encoding="utf-8"?>
<a:themeOverride xmlns:a="http://schemas.openxmlformats.org/drawingml/2006/main">
  <a:clrScheme name="Office">
    <a:dk1>
      <a:srgbClr val="000000"/>
    </a:dk1>
    <a:lt1>
      <a:srgbClr val="FFFFFF"/>
    </a:lt1>
    <a:dk2>
      <a:srgbClr val="778495"/>
    </a:dk2>
    <a:lt2>
      <a:srgbClr val="F0F0F0"/>
    </a:lt2>
    <a:accent1>
      <a:srgbClr val="4276AA"/>
    </a:accent1>
    <a:accent2>
      <a:srgbClr val="178AA1"/>
    </a:accent2>
    <a:accent3>
      <a:srgbClr val="40A693"/>
    </a:accent3>
    <a:accent4>
      <a:srgbClr val="5268A5"/>
    </a:accent4>
    <a:accent5>
      <a:srgbClr val="5E5CA2"/>
    </a:accent5>
    <a:accent6>
      <a:srgbClr val="778495"/>
    </a:accent6>
    <a:hlink>
      <a:srgbClr val="4276AA"/>
    </a:hlink>
    <a:folHlink>
      <a:srgbClr val="BFBFBF"/>
    </a:folHlink>
  </a:clrScheme>
</a:themeOverride>
</file>

<file path=ppt/theme/themeOverride12.xml><?xml version="1.0" encoding="utf-8"?>
<a:themeOverride xmlns:a="http://schemas.openxmlformats.org/drawingml/2006/main">
  <a:clrScheme name="Office">
    <a:dk1>
      <a:srgbClr val="000000"/>
    </a:dk1>
    <a:lt1>
      <a:srgbClr val="FFFFFF"/>
    </a:lt1>
    <a:dk2>
      <a:srgbClr val="778495"/>
    </a:dk2>
    <a:lt2>
      <a:srgbClr val="F0F0F0"/>
    </a:lt2>
    <a:accent1>
      <a:srgbClr val="4276AA"/>
    </a:accent1>
    <a:accent2>
      <a:srgbClr val="178AA1"/>
    </a:accent2>
    <a:accent3>
      <a:srgbClr val="40A693"/>
    </a:accent3>
    <a:accent4>
      <a:srgbClr val="5268A5"/>
    </a:accent4>
    <a:accent5>
      <a:srgbClr val="5E5CA2"/>
    </a:accent5>
    <a:accent6>
      <a:srgbClr val="778495"/>
    </a:accent6>
    <a:hlink>
      <a:srgbClr val="4276AA"/>
    </a:hlink>
    <a:folHlink>
      <a:srgbClr val="BFBFBF"/>
    </a:folHlink>
  </a:clrScheme>
</a:themeOverride>
</file>

<file path=ppt/theme/themeOverride13.xml><?xml version="1.0" encoding="utf-8"?>
<a:themeOverride xmlns:a="http://schemas.openxmlformats.org/drawingml/2006/main">
  <a:clrScheme name="Office">
    <a:dk1>
      <a:srgbClr val="000000"/>
    </a:dk1>
    <a:lt1>
      <a:srgbClr val="FFFFFF"/>
    </a:lt1>
    <a:dk2>
      <a:srgbClr val="778495"/>
    </a:dk2>
    <a:lt2>
      <a:srgbClr val="F0F0F0"/>
    </a:lt2>
    <a:accent1>
      <a:srgbClr val="4276AA"/>
    </a:accent1>
    <a:accent2>
      <a:srgbClr val="178AA1"/>
    </a:accent2>
    <a:accent3>
      <a:srgbClr val="40A693"/>
    </a:accent3>
    <a:accent4>
      <a:srgbClr val="5268A5"/>
    </a:accent4>
    <a:accent5>
      <a:srgbClr val="5E5CA2"/>
    </a:accent5>
    <a:accent6>
      <a:srgbClr val="778495"/>
    </a:accent6>
    <a:hlink>
      <a:srgbClr val="4276AA"/>
    </a:hlink>
    <a:folHlink>
      <a:srgbClr val="BFBFBF"/>
    </a:folHlink>
  </a:clrScheme>
</a:themeOverride>
</file>

<file path=ppt/theme/themeOverride2.xml><?xml version="1.0" encoding="utf-8"?>
<a:themeOverride xmlns:a="http://schemas.openxmlformats.org/drawingml/2006/main">
  <a:clrScheme name="Office">
    <a:dk1>
      <a:srgbClr val="000000"/>
    </a:dk1>
    <a:lt1>
      <a:srgbClr val="FFFFFF"/>
    </a:lt1>
    <a:dk2>
      <a:srgbClr val="778495"/>
    </a:dk2>
    <a:lt2>
      <a:srgbClr val="F0F0F0"/>
    </a:lt2>
    <a:accent1>
      <a:srgbClr val="4276AA"/>
    </a:accent1>
    <a:accent2>
      <a:srgbClr val="178AA1"/>
    </a:accent2>
    <a:accent3>
      <a:srgbClr val="40A693"/>
    </a:accent3>
    <a:accent4>
      <a:srgbClr val="5268A5"/>
    </a:accent4>
    <a:accent5>
      <a:srgbClr val="5E5CA2"/>
    </a:accent5>
    <a:accent6>
      <a:srgbClr val="778495"/>
    </a:accent6>
    <a:hlink>
      <a:srgbClr val="4276AA"/>
    </a:hlink>
    <a:folHlink>
      <a:srgbClr val="BFBFBF"/>
    </a:folHlink>
  </a:clrScheme>
</a:themeOverride>
</file>

<file path=ppt/theme/themeOverride3.xml><?xml version="1.0" encoding="utf-8"?>
<a:themeOverride xmlns:a="http://schemas.openxmlformats.org/drawingml/2006/main">
  <a:clrScheme name="Office">
    <a:dk1>
      <a:srgbClr val="000000"/>
    </a:dk1>
    <a:lt1>
      <a:srgbClr val="FFFFFF"/>
    </a:lt1>
    <a:dk2>
      <a:srgbClr val="778495"/>
    </a:dk2>
    <a:lt2>
      <a:srgbClr val="F0F0F0"/>
    </a:lt2>
    <a:accent1>
      <a:srgbClr val="4276AA"/>
    </a:accent1>
    <a:accent2>
      <a:srgbClr val="178AA1"/>
    </a:accent2>
    <a:accent3>
      <a:srgbClr val="40A693"/>
    </a:accent3>
    <a:accent4>
      <a:srgbClr val="5268A5"/>
    </a:accent4>
    <a:accent5>
      <a:srgbClr val="5E5CA2"/>
    </a:accent5>
    <a:accent6>
      <a:srgbClr val="778495"/>
    </a:accent6>
    <a:hlink>
      <a:srgbClr val="4276AA"/>
    </a:hlink>
    <a:folHlink>
      <a:srgbClr val="BFBFBF"/>
    </a:folHlink>
  </a:clrScheme>
</a:themeOverride>
</file>

<file path=ppt/theme/themeOverride4.xml><?xml version="1.0" encoding="utf-8"?>
<a:themeOverride xmlns:a="http://schemas.openxmlformats.org/drawingml/2006/main">
  <a:clrScheme name="Office">
    <a:dk1>
      <a:srgbClr val="000000"/>
    </a:dk1>
    <a:lt1>
      <a:srgbClr val="FFFFFF"/>
    </a:lt1>
    <a:dk2>
      <a:srgbClr val="778495"/>
    </a:dk2>
    <a:lt2>
      <a:srgbClr val="F0F0F0"/>
    </a:lt2>
    <a:accent1>
      <a:srgbClr val="4276AA"/>
    </a:accent1>
    <a:accent2>
      <a:srgbClr val="178AA1"/>
    </a:accent2>
    <a:accent3>
      <a:srgbClr val="40A693"/>
    </a:accent3>
    <a:accent4>
      <a:srgbClr val="5268A5"/>
    </a:accent4>
    <a:accent5>
      <a:srgbClr val="5E5CA2"/>
    </a:accent5>
    <a:accent6>
      <a:srgbClr val="778495"/>
    </a:accent6>
    <a:hlink>
      <a:srgbClr val="4276AA"/>
    </a:hlink>
    <a:folHlink>
      <a:srgbClr val="BFBFBF"/>
    </a:folHlink>
  </a:clrScheme>
</a:themeOverride>
</file>

<file path=ppt/theme/themeOverride5.xml><?xml version="1.0" encoding="utf-8"?>
<a:themeOverride xmlns:a="http://schemas.openxmlformats.org/drawingml/2006/main">
  <a:clrScheme name="Office">
    <a:dk1>
      <a:srgbClr val="000000"/>
    </a:dk1>
    <a:lt1>
      <a:srgbClr val="FFFFFF"/>
    </a:lt1>
    <a:dk2>
      <a:srgbClr val="778495"/>
    </a:dk2>
    <a:lt2>
      <a:srgbClr val="F0F0F0"/>
    </a:lt2>
    <a:accent1>
      <a:srgbClr val="4276AA"/>
    </a:accent1>
    <a:accent2>
      <a:srgbClr val="178AA1"/>
    </a:accent2>
    <a:accent3>
      <a:srgbClr val="40A693"/>
    </a:accent3>
    <a:accent4>
      <a:srgbClr val="5268A5"/>
    </a:accent4>
    <a:accent5>
      <a:srgbClr val="5E5CA2"/>
    </a:accent5>
    <a:accent6>
      <a:srgbClr val="778495"/>
    </a:accent6>
    <a:hlink>
      <a:srgbClr val="4276AA"/>
    </a:hlink>
    <a:folHlink>
      <a:srgbClr val="BFBFBF"/>
    </a:folHlink>
  </a:clrScheme>
</a:themeOverride>
</file>

<file path=ppt/theme/themeOverride6.xml><?xml version="1.0" encoding="utf-8"?>
<a:themeOverride xmlns:a="http://schemas.openxmlformats.org/drawingml/2006/main">
  <a:clrScheme name="Office">
    <a:dk1>
      <a:srgbClr val="000000"/>
    </a:dk1>
    <a:lt1>
      <a:srgbClr val="FFFFFF"/>
    </a:lt1>
    <a:dk2>
      <a:srgbClr val="778495"/>
    </a:dk2>
    <a:lt2>
      <a:srgbClr val="F0F0F0"/>
    </a:lt2>
    <a:accent1>
      <a:srgbClr val="4276AA"/>
    </a:accent1>
    <a:accent2>
      <a:srgbClr val="178AA1"/>
    </a:accent2>
    <a:accent3>
      <a:srgbClr val="40A693"/>
    </a:accent3>
    <a:accent4>
      <a:srgbClr val="5268A5"/>
    </a:accent4>
    <a:accent5>
      <a:srgbClr val="5E5CA2"/>
    </a:accent5>
    <a:accent6>
      <a:srgbClr val="778495"/>
    </a:accent6>
    <a:hlink>
      <a:srgbClr val="4276AA"/>
    </a:hlink>
    <a:folHlink>
      <a:srgbClr val="BFBFBF"/>
    </a:folHlink>
  </a:clrScheme>
</a:themeOverride>
</file>

<file path=ppt/theme/themeOverride7.xml><?xml version="1.0" encoding="utf-8"?>
<a:themeOverride xmlns:a="http://schemas.openxmlformats.org/drawingml/2006/main">
  <a:clrScheme name="Office">
    <a:dk1>
      <a:srgbClr val="000000"/>
    </a:dk1>
    <a:lt1>
      <a:srgbClr val="FFFFFF"/>
    </a:lt1>
    <a:dk2>
      <a:srgbClr val="778495"/>
    </a:dk2>
    <a:lt2>
      <a:srgbClr val="F0F0F0"/>
    </a:lt2>
    <a:accent1>
      <a:srgbClr val="4276AA"/>
    </a:accent1>
    <a:accent2>
      <a:srgbClr val="178AA1"/>
    </a:accent2>
    <a:accent3>
      <a:srgbClr val="40A693"/>
    </a:accent3>
    <a:accent4>
      <a:srgbClr val="5268A5"/>
    </a:accent4>
    <a:accent5>
      <a:srgbClr val="5E5CA2"/>
    </a:accent5>
    <a:accent6>
      <a:srgbClr val="778495"/>
    </a:accent6>
    <a:hlink>
      <a:srgbClr val="4276AA"/>
    </a:hlink>
    <a:folHlink>
      <a:srgbClr val="BFBFBF"/>
    </a:folHlink>
  </a:clrScheme>
</a:themeOverride>
</file>

<file path=ppt/theme/themeOverride8.xml><?xml version="1.0" encoding="utf-8"?>
<a:themeOverride xmlns:a="http://schemas.openxmlformats.org/drawingml/2006/main">
  <a:clrScheme name="Office">
    <a:dk1>
      <a:srgbClr val="000000"/>
    </a:dk1>
    <a:lt1>
      <a:srgbClr val="FFFFFF"/>
    </a:lt1>
    <a:dk2>
      <a:srgbClr val="778495"/>
    </a:dk2>
    <a:lt2>
      <a:srgbClr val="F0F0F0"/>
    </a:lt2>
    <a:accent1>
      <a:srgbClr val="4276AA"/>
    </a:accent1>
    <a:accent2>
      <a:srgbClr val="178AA1"/>
    </a:accent2>
    <a:accent3>
      <a:srgbClr val="40A693"/>
    </a:accent3>
    <a:accent4>
      <a:srgbClr val="5268A5"/>
    </a:accent4>
    <a:accent5>
      <a:srgbClr val="5E5CA2"/>
    </a:accent5>
    <a:accent6>
      <a:srgbClr val="778495"/>
    </a:accent6>
    <a:hlink>
      <a:srgbClr val="4276AA"/>
    </a:hlink>
    <a:folHlink>
      <a:srgbClr val="BFBFBF"/>
    </a:folHlink>
  </a:clrScheme>
</a:themeOverride>
</file>

<file path=ppt/theme/themeOverride9.xml><?xml version="1.0" encoding="utf-8"?>
<a:themeOverride xmlns:a="http://schemas.openxmlformats.org/drawingml/2006/main">
  <a:clrScheme name="Office">
    <a:dk1>
      <a:srgbClr val="000000"/>
    </a:dk1>
    <a:lt1>
      <a:srgbClr val="FFFFFF"/>
    </a:lt1>
    <a:dk2>
      <a:srgbClr val="778495"/>
    </a:dk2>
    <a:lt2>
      <a:srgbClr val="F0F0F0"/>
    </a:lt2>
    <a:accent1>
      <a:srgbClr val="4276AA"/>
    </a:accent1>
    <a:accent2>
      <a:srgbClr val="178AA1"/>
    </a:accent2>
    <a:accent3>
      <a:srgbClr val="40A693"/>
    </a:accent3>
    <a:accent4>
      <a:srgbClr val="5268A5"/>
    </a:accent4>
    <a:accent5>
      <a:srgbClr val="5E5CA2"/>
    </a:accent5>
    <a:accent6>
      <a:srgbClr val="778495"/>
    </a:accent6>
    <a:hlink>
      <a:srgbClr val="4276AA"/>
    </a:hlink>
    <a:folHlink>
      <a:srgbClr val="BFBFBF"/>
    </a:folHlink>
  </a:clrScheme>
</a:themeOverride>
</file>

<file path=docProps/app.xml><?xml version="1.0" encoding="utf-8"?>
<Properties xmlns="http://schemas.openxmlformats.org/officeDocument/2006/extended-properties" xmlns:vt="http://schemas.openxmlformats.org/officeDocument/2006/docPropsVTypes">
  <Template>Office Theme</Template>
  <TotalTime>728</TotalTime>
  <Words>729</Words>
  <Application>Microsoft Office PowerPoint</Application>
  <PresentationFormat>宽屏</PresentationFormat>
  <Paragraphs>121</Paragraphs>
  <Slides>15</Slides>
  <Notes>13</Notes>
  <HiddenSlides>0</HiddenSlides>
  <MMClips>2</MMClips>
  <ScaleCrop>false</ScaleCrop>
  <HeadingPairs>
    <vt:vector size="6" baseType="variant">
      <vt:variant>
        <vt:lpstr>已用的字体</vt:lpstr>
      </vt:variant>
      <vt:variant>
        <vt:i4>8</vt:i4>
      </vt:variant>
      <vt:variant>
        <vt:lpstr>主题</vt:lpstr>
      </vt:variant>
      <vt:variant>
        <vt:i4>1</vt:i4>
      </vt:variant>
      <vt:variant>
        <vt:lpstr>幻灯片标题</vt:lpstr>
      </vt:variant>
      <vt:variant>
        <vt:i4>15</vt:i4>
      </vt:variant>
    </vt:vector>
  </HeadingPairs>
  <TitlesOfParts>
    <vt:vector size="24" baseType="lpstr">
      <vt:lpstr>Helvetica Neue</vt:lpstr>
      <vt:lpstr>等线</vt:lpstr>
      <vt:lpstr>Microsoft YaHei</vt:lpstr>
      <vt:lpstr>Microsoft YaHei</vt:lpstr>
      <vt:lpstr>字魂59号-创粗黑</vt:lpstr>
      <vt:lpstr>Arial</vt:lpstr>
      <vt:lpstr>Arial</vt:lpstr>
      <vt:lpstr>Wingdings</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zhoulingyun</dc:creator>
  <cp:lastModifiedBy>赖 敏智</cp:lastModifiedBy>
  <cp:revision>223</cp:revision>
  <dcterms:created xsi:type="dcterms:W3CDTF">2017-12-11T08:38:00Z</dcterms:created>
  <dcterms:modified xsi:type="dcterms:W3CDTF">2021-01-11T00:47:17Z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2052-10.1.0.6876</vt:lpwstr>
  </property>
</Properties>
</file>

<file path=docProps/thumbnail.jpeg>
</file>